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05" r:id="rId2"/>
    <p:sldId id="308" r:id="rId3"/>
    <p:sldId id="258" r:id="rId4"/>
    <p:sldId id="288" r:id="rId5"/>
    <p:sldId id="300" r:id="rId6"/>
    <p:sldId id="260" r:id="rId7"/>
    <p:sldId id="310" r:id="rId8"/>
    <p:sldId id="311" r:id="rId9"/>
    <p:sldId id="290" r:id="rId10"/>
    <p:sldId id="261" r:id="rId11"/>
    <p:sldId id="291" r:id="rId12"/>
    <p:sldId id="292" r:id="rId13"/>
    <p:sldId id="313" r:id="rId14"/>
    <p:sldId id="299" r:id="rId15"/>
    <p:sldId id="301" r:id="rId16"/>
    <p:sldId id="303" r:id="rId17"/>
    <p:sldId id="316" r:id="rId18"/>
    <p:sldId id="324" r:id="rId19"/>
    <p:sldId id="323" r:id="rId20"/>
    <p:sldId id="317" r:id="rId21"/>
    <p:sldId id="325" r:id="rId22"/>
    <p:sldId id="318" r:id="rId23"/>
    <p:sldId id="326" r:id="rId24"/>
    <p:sldId id="327" r:id="rId25"/>
    <p:sldId id="322" r:id="rId26"/>
    <p:sldId id="328" r:id="rId27"/>
    <p:sldId id="320" r:id="rId28"/>
    <p:sldId id="321" r:id="rId29"/>
    <p:sldId id="302" r:id="rId30"/>
    <p:sldId id="304" r:id="rId31"/>
    <p:sldId id="307" r:id="rId32"/>
    <p:sldId id="309" r:id="rId3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EEA"/>
    <a:srgbClr val="CBEEDB"/>
    <a:srgbClr val="FFCC99"/>
    <a:srgbClr val="92D050"/>
    <a:srgbClr val="621899"/>
    <a:srgbClr val="E48000"/>
    <a:srgbClr val="B7DEE8"/>
    <a:srgbClr val="4BACC6"/>
    <a:srgbClr val="7DD5A4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7" autoAdjust="0"/>
    <p:restoredTop sz="94660"/>
  </p:normalViewPr>
  <p:slideViewPr>
    <p:cSldViewPr>
      <p:cViewPr varScale="1">
        <p:scale>
          <a:sx n="113" d="100"/>
          <a:sy n="113" d="100"/>
        </p:scale>
        <p:origin x="33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6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68307B-0671-4A37-9514-13694A04E7BF}" type="doc">
      <dgm:prSet loTypeId="urn:microsoft.com/office/officeart/2005/8/layout/h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54A0E267-2861-4588-867B-D894BD7955A5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全國動物收容管理系統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2E7C19-3188-4F89-9A23-F975AFE69620}" type="parTrans" cxnId="{65AD2C57-5544-4E9F-899E-4CD12391FD6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C158D7-FFFC-41D9-A04E-24A576167809}" type="sibTrans" cxnId="{65AD2C57-5544-4E9F-899E-4CD12391FD6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B4ED026-FD06-413E-99E9-C330D9B0990A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政府建立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E3EDFA-F8E1-4D88-BE40-1DBFC651C3E2}" type="parTrans" cxnId="{E47B75C2-204A-4377-9234-72EBA05133F4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4C8660-4E7D-4B1E-92D8-A7281F2173C9}" type="sibTrans" cxnId="{E47B75C2-204A-4377-9234-72EBA05133F4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937DDF-A17F-4934-92A4-F65AA454D4E9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來自台灣各地</a:t>
          </a:r>
        </a:p>
      </dgm:t>
    </dgm:pt>
    <dgm:pt modelId="{CE1106C3-91FC-4F3D-9C49-17C8CF115E52}" type="parTrans" cxnId="{D77FA2ED-EAC3-4A5F-8EEF-961A515B067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76CB6D-4271-42B6-A7B4-169F3E1F9AB1}" type="sibTrans" cxnId="{D77FA2ED-EAC3-4A5F-8EEF-961A515B067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DF9001-65B6-47B1-B3BE-9A45338B4F17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高雄市關懷流浪動物協會</a:t>
          </a:r>
        </a:p>
      </dgm:t>
    </dgm:pt>
    <dgm:pt modelId="{37F4874F-A8CD-4CB5-A854-321C704C9063}" type="parTrans" cxnId="{F88B9995-AF05-48E7-976D-6B69A2D0F807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F6E4A0-ADD1-46B3-8B1C-A7074066643A}" type="sibTrans" cxnId="{F88B9995-AF05-48E7-976D-6B69A2D0F807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681AA77-D391-4486-81AF-C80E526C2A5C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非營利組織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CEF07D-6B7D-489C-A121-E2F5E77A4E9B}" type="parTrans" cxnId="{4952E2EC-A094-4D55-8E56-72DDBBA04AA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0115F0-3DB8-4B48-8E49-7576254118CB}" type="sibTrans" cxnId="{4952E2EC-A094-4D55-8E56-72DDBBA04AA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B0559B1-B091-492B-BA02-E661C3B6C68F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寵寵微積－寵物買賣，幼犬買賣</a:t>
          </a:r>
        </a:p>
      </dgm:t>
    </dgm:pt>
    <dgm:pt modelId="{7969EC61-FF28-479B-BE44-D3C1FC480F6C}" type="parTrans" cxnId="{F7C27B8F-62CC-470D-86FB-0FF7F9EDC544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E624EA-0858-4AE6-9688-1F463BB77914}" type="sibTrans" cxnId="{F7C27B8F-62CC-470D-86FB-0FF7F9EDC544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8DAE57-B1A7-45B2-83D0-8F7796DF9C80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寵物買賣</a:t>
          </a:r>
        </a:p>
      </dgm:t>
    </dgm:pt>
    <dgm:pt modelId="{6CFD6D12-3E5D-429D-8B59-C9F7D901779E}" type="parTrans" cxnId="{E1576519-E705-491E-9965-956819E76AC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29D7E50-109E-468C-B3DE-036A2D5A25B3}" type="sibTrans" cxnId="{E1576519-E705-491E-9965-956819E76AC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12FF3A-374F-49E0-A91D-1E1EABDB59F4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功能多元</a:t>
          </a:r>
        </a:p>
      </dgm:t>
    </dgm:pt>
    <dgm:pt modelId="{43480A49-A095-48F9-868F-5433AFE4B441}" type="parTrans" cxnId="{16274C6B-F9F2-40A0-9BE9-DB5692ADCBE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BF771A6-B2B0-44A8-BEB0-F9BC987BA325}" type="sibTrans" cxnId="{16274C6B-F9F2-40A0-9BE9-DB5692ADCBE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8774F4-AFF8-41F9-A6BC-D8E89E3AF00A}">
      <dgm:prSet phldrT="[文字]" custT="1"/>
      <dgm:spPr/>
      <dgm:t>
        <a:bodyPr/>
        <a:lstStyle/>
        <a:p>
          <a:r>
            <a:rPr lang="zh-TW" sz="1100" dirty="0">
              <a:latin typeface="微軟正黑體" panose="020B0604030504040204" pitchFamily="34" charset="-120"/>
              <a:ea typeface="微軟正黑體" panose="020B0604030504040204" pitchFamily="34" charset="-120"/>
            </a:rPr>
            <a:t>社團法人臺灣咪可思關懷流浪動物協會</a:t>
          </a:r>
          <a:endParaRPr lang="zh-TW" altLang="en-US" sz="11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656F9F-1DA5-4406-949A-9F020B7136A9}" type="parTrans" cxnId="{69AA08E0-2791-40DB-95DA-F30E82118A8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6CDAF0-E9EF-4DFD-B668-557C235D4CCA}" type="sibTrans" cxnId="{69AA08E0-2791-40DB-95DA-F30E82118A83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5EC1E5-51AB-4EB7-B8F3-5E5E6F3F1C28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內容主要由收容所張貼</a:t>
          </a:r>
        </a:p>
      </dgm:t>
    </dgm:pt>
    <dgm:pt modelId="{3D79F86B-E2A7-4403-86D5-EE43C9185261}" type="parTrans" cxnId="{EB8996D2-A099-448F-ABF4-7F20BACB3760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B391FA-1E08-4D3D-818D-91420C409BF0}" type="sibTrans" cxnId="{EB8996D2-A099-448F-ABF4-7F20BACB3760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B3E8C23-2B48-4D06-BC13-06516A2E4385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拼圖喵中途之家</a:t>
          </a:r>
        </a:p>
      </dgm:t>
    </dgm:pt>
    <dgm:pt modelId="{20C53191-CF84-4144-A313-CA8DA694DB7E}" type="sibTrans" cxnId="{998AE228-92AB-4494-B49F-A46015B7324B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EF3F9E8-87EB-4BCD-83B4-B4AECB6BD1C9}" type="parTrans" cxnId="{998AE228-92AB-4494-B49F-A46015B7324B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BC47ED0-D294-44CC-9474-D3ABC5074ABB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助養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103E06-9B67-49AB-BCAE-76ACC88CA7AD}" type="parTrans" cxnId="{E40E429D-0DED-4F89-9DCC-FFFA39ED0DF6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8F3CCD-1BF8-4582-8EFC-2DF55B84BBFD}" type="sibTrans" cxnId="{E40E429D-0DED-4F89-9DCC-FFFA39ED0DF6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BFC320E-B51E-4FA0-A2A9-0F6843A05BE7}">
      <dgm:prSet phldrT="[文字]" custT="1"/>
      <dgm:spPr/>
      <dgm:t>
        <a:bodyPr/>
        <a:lstStyle/>
        <a:p>
          <a:r>
            <a:rPr lang="zh-TW" sz="1200">
              <a:latin typeface="微軟正黑體" panose="020B0604030504040204" pitchFamily="34" charset="-120"/>
              <a:ea typeface="微軟正黑體" panose="020B0604030504040204" pitchFamily="34" charset="-120"/>
            </a:rPr>
            <a:t>救援與醫療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53357A-4A5F-4815-8F74-D01E98983365}" type="parTrans" cxnId="{1A561C45-4254-4C16-A948-4E9DE476E1C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B3A710-0BD4-4C97-9341-B67B8905BF4F}" type="sibTrans" cxnId="{1A561C45-4254-4C16-A948-4E9DE476E1C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1EE5D7-54C4-40E3-AAF9-347E1EE4A6DC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募款</a:t>
          </a:r>
        </a:p>
      </dgm:t>
    </dgm:pt>
    <dgm:pt modelId="{4F0503E7-AAC9-4630-87D7-170F02C38C1D}" type="parTrans" cxnId="{D1B96379-E811-46F9-923D-BB136AE9B90B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29622B-C796-428A-BB1A-CAF894927ACE}" type="sibTrans" cxnId="{D1B96379-E811-46F9-923D-BB136AE9B90B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57F73C-A69F-4D1D-A403-D10FD92C183F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安心賣家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CB3E91-47E0-4EFE-B33F-B77F802BDE14}" type="parTrans" cxnId="{373B1E5F-7B01-46E9-8931-8A8E67DCC8ED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0D2827-30D0-4315-BE1B-D7383A051B33}" type="sibTrans" cxnId="{373B1E5F-7B01-46E9-8931-8A8E67DCC8ED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4BC0A0-FBC7-45F6-9FFA-20F4D45086E2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非營利組織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40CDC8-F1D3-4846-AB3D-A6FC164A1F68}" type="parTrans" cxnId="{70B2609B-ED02-417C-8115-B8BDF7D9176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8F80F9-FD19-41A1-A415-625B5AF425CC}" type="sibTrans" cxnId="{70B2609B-ED02-417C-8115-B8BDF7D91762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5C4D41F-AC42-48F6-B054-F8577631FB28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非營利組織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5E616F6-F682-4C03-AB51-648F489521EB}" type="parTrans" cxnId="{3D8F62A3-1534-4920-B822-EA27D5A3707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421580-890B-4870-9B51-FBFA37BA6F5C}" type="sibTrans" cxnId="{3D8F62A3-1534-4920-B822-EA27D5A37071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3B5F27-B298-47B5-9AE2-30ECF00E4899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已送養寵物近況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7CABAB9-06AA-4F91-BD84-634E057E0760}" type="parTrans" cxnId="{95ED4203-BA26-4334-AD47-F62DCDCBA74F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FEEBC7-A4BD-4488-A659-D8D7C07802D4}" type="sibTrans" cxnId="{95ED4203-BA26-4334-AD47-F62DCDCBA74F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4C21626-A41A-4A27-AB43-33BF9BBE9760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捐款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92FD822-15D9-4A4F-A4D6-52A62219694D}" type="parTrans" cxnId="{7AC49AE1-4549-48BE-8D53-286BD91BC757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429F4C-84FB-40D5-8717-8E4D77DA08AF}" type="sibTrans" cxnId="{7AC49AE1-4549-48BE-8D53-286BD91BC757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B57411-2532-4243-8049-4567581ECC42}">
      <dgm:prSet phldrT="[文字]" custT="1"/>
      <dgm:spPr/>
      <dgm:t>
        <a:bodyPr/>
        <a:lstStyle/>
        <a:p>
          <a:r>
            <a:rPr lang="zh-TW" sz="1200">
              <a:latin typeface="微軟正黑體" panose="020B0604030504040204" pitchFamily="34" charset="-120"/>
              <a:ea typeface="微軟正黑體" panose="020B0604030504040204" pitchFamily="34" charset="-120"/>
            </a:rPr>
            <a:t>招募志工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C30BDAE-2CF2-4809-A820-25A56344A34A}" type="parTrans" cxnId="{742094B2-4EBF-4B30-99F1-DCC7A4E47406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83DFD5-F310-4829-BD63-BD082E43485D}" type="sibTrans" cxnId="{742094B2-4EBF-4B30-99F1-DCC7A4E47406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E0A39-7DB3-4CC7-B35F-531A92D546CD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</a:t>
          </a:r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浪浪</a:t>
          </a:r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數量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367CEEE-C335-459B-BE39-D498FAAA562A}" type="parTrans" cxnId="{D6C14B3D-DE03-4EAF-AD04-F7E546726D3E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D62C76C-65FB-4867-9E4A-A54AACF57BBB}" type="sibTrans" cxnId="{D6C14B3D-DE03-4EAF-AD04-F7E546726D3E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A14CC5-7AA6-4A0D-A2B1-E64959F077F5}">
      <dgm:prSet phldrT="[文字]" custT="1"/>
      <dgm:spPr/>
      <dgm:t>
        <a:bodyPr/>
        <a:lstStyle/>
        <a:p>
          <a:r>
            <a:rPr lang="zh-TW" sz="1200">
              <a:latin typeface="微軟正黑體" panose="020B0604030504040204" pitchFamily="34" charset="-120"/>
              <a:ea typeface="微軟正黑體" panose="020B0604030504040204" pitchFamily="34" charset="-120"/>
            </a:rPr>
            <a:t>中途之家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36D5CE-D9B6-4690-AC18-662673E305DD}" type="parTrans" cxnId="{AAD0DEC6-DA29-466E-8040-39DF8B298E97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E30E354-1AC1-452E-A7DD-5E68F01F36C0}" type="sibTrans" cxnId="{AAD0DEC6-DA29-466E-8040-39DF8B298E97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BD4D336-F8CB-46F5-8437-B574381FFBA5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認養資格</a:t>
          </a:r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嚴格</a:t>
          </a:r>
        </a:p>
      </dgm:t>
    </dgm:pt>
    <dgm:pt modelId="{54531B8F-6657-42E0-9DD4-CDD77326761F}" type="parTrans" cxnId="{2FEE5622-904B-4FDE-A4F5-DEFA2981F4C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41CF11F-DBD0-479E-84E2-9513E154CE85}" type="sibTrans" cxnId="{2FEE5622-904B-4FDE-A4F5-DEFA2981F4CC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0EAD587-CD0D-40B5-877C-C534A8DA5BBF}">
      <dgm:prSet phldrT="[文字]" custT="1"/>
      <dgm:spPr/>
      <dgm:t>
        <a:bodyPr/>
        <a:lstStyle/>
        <a:p>
          <a:r>
            <a:rPr lang="zh-TW" sz="1200">
              <a:latin typeface="微軟正黑體" panose="020B0604030504040204" pitchFamily="34" charset="-120"/>
              <a:ea typeface="微軟正黑體" panose="020B0604030504040204" pitchFamily="34" charset="-120"/>
            </a:rPr>
            <a:t>助養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24A83B7-442F-4429-8B76-3E5E12DF548F}" type="parTrans" cxnId="{FD248FE7-931D-4841-A298-12DE93C0390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F9B8A5-7304-401F-A224-2E97AA92DDD6}" type="sibTrans" cxnId="{FD248FE7-931D-4841-A298-12DE93C0390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54878D-3149-4AF0-B992-C2F48F4B04B6}">
      <dgm:prSet phldrT="[文字]" custT="1"/>
      <dgm:spPr/>
      <dgm:t>
        <a:bodyPr/>
        <a:lstStyle/>
        <a:p>
          <a:r>
            <a:rPr lang="zh-TW" sz="1200">
              <a:latin typeface="微軟正黑體" panose="020B0604030504040204" pitchFamily="34" charset="-120"/>
              <a:ea typeface="微軟正黑體" panose="020B0604030504040204" pitchFamily="34" charset="-120"/>
            </a:rPr>
            <a:t>捐款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E2AD1C3-EE05-446F-A655-10E29D8CF3EA}" type="parTrans" cxnId="{1E4CEC89-C6E5-4291-AA42-348999B6C6D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E37473-AE75-4C57-9D81-85E489D33665}" type="sibTrans" cxnId="{1E4CEC89-C6E5-4291-AA42-348999B6C6D5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D487DB-385D-460D-A89B-347935CD59BC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貓咪住宿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4E846E-1C02-4B19-9F45-B9383CF263D9}" type="parTrans" cxnId="{B571BA2C-9EF0-4853-BBED-8787540C3B44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BFF362A-E98A-42E9-B0B2-2A3EAC66E3F7}" type="sibTrans" cxnId="{B571BA2C-9EF0-4853-BBED-8787540C3B44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21C834-E4C2-482F-ACAF-E99571205228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回報近況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B97295-9A57-4B11-92B6-04AE31F742B1}" type="parTrans" cxnId="{46A22FFC-861E-4DD0-8E54-686880E85887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B3360E-7928-4ED4-94E1-EDBB3092E7A5}" type="sibTrans" cxnId="{46A22FFC-861E-4DD0-8E54-686880E85887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0C70A6-F075-493F-BCE4-D2F97BE28029}">
      <dgm:prSet phldrT="[文字]" custT="1"/>
      <dgm:spPr/>
      <dgm:t>
        <a:bodyPr/>
        <a:lstStyle/>
        <a:p>
          <a:r>
            <a:rPr 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本月主打喵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88ACB5-3F29-4E77-A568-ECA4E0A50F5A}" type="parTrans" cxnId="{4DBF08CC-54BE-4568-A5B3-80542995CA1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F3B715-E944-49DE-83EB-796C7FE3CBF1}" type="sibTrans" cxnId="{4DBF08CC-54BE-4568-A5B3-80542995CA1A}">
      <dgm:prSet/>
      <dgm:spPr/>
      <dgm:t>
        <a:bodyPr/>
        <a:lstStyle/>
        <a:p>
          <a:endParaRPr lang="zh-TW" altLang="en-US" sz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91A4C1-5228-4680-B7D9-8CA85FBEC9AD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寵物種類較多</a:t>
          </a:r>
        </a:p>
      </dgm:t>
    </dgm:pt>
    <dgm:pt modelId="{5A40D4C8-CFD2-4CEC-BFE1-7054C8100E0F}" type="parTrans" cxnId="{AA487F8B-E34B-4FEE-B51A-0150C874324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52EA60-1116-4D26-AC86-37FBFE0C9C03}" type="sibTrans" cxnId="{AA487F8B-E34B-4FEE-B51A-0150C874324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730BDD-D5C5-41A7-BA9F-3B159539CACD}">
      <dgm:prSet phldrT="[文字]" custT="1"/>
      <dgm:spPr/>
      <dgm:t>
        <a:bodyPr/>
        <a:lstStyle/>
        <a:p>
          <a:r>
            <a: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聊天討論</a:t>
          </a:r>
        </a:p>
      </dgm:t>
    </dgm:pt>
    <dgm:pt modelId="{B7344D7F-B1A2-4689-B221-855ECF2D546B}" type="parTrans" cxnId="{E8845F22-4F6D-4529-819B-7E71B5E378C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BE8522-84EB-4664-921B-B21097AC2448}" type="sibTrans" cxnId="{E8845F22-4F6D-4529-819B-7E71B5E378C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03B5F8E-F852-4DE2-89CF-B5C1B38F84A7}" type="pres">
      <dgm:prSet presAssocID="{7968307B-0671-4A37-9514-13694A04E7BF}" presName="Name0" presStyleCnt="0">
        <dgm:presLayoutVars>
          <dgm:dir/>
          <dgm:animLvl val="lvl"/>
          <dgm:resizeHandles val="exact"/>
        </dgm:presLayoutVars>
      </dgm:prSet>
      <dgm:spPr/>
    </dgm:pt>
    <dgm:pt modelId="{802CF247-AF71-404B-882D-539F5B08E88B}" type="pres">
      <dgm:prSet presAssocID="{54A0E267-2861-4588-867B-D894BD7955A5}" presName="composite" presStyleCnt="0"/>
      <dgm:spPr/>
    </dgm:pt>
    <dgm:pt modelId="{3B589E43-2BD2-4C3A-847A-A0E452CD6D83}" type="pres">
      <dgm:prSet presAssocID="{54A0E267-2861-4588-867B-D894BD7955A5}" presName="parTx" presStyleLbl="alignNode1" presStyleIdx="0" presStyleCnt="5" custScaleY="136631">
        <dgm:presLayoutVars>
          <dgm:chMax val="0"/>
          <dgm:chPref val="0"/>
          <dgm:bulletEnabled val="1"/>
        </dgm:presLayoutVars>
      </dgm:prSet>
      <dgm:spPr/>
    </dgm:pt>
    <dgm:pt modelId="{FCB5B063-08AC-4E7D-8E83-17608F56D7E7}" type="pres">
      <dgm:prSet presAssocID="{54A0E267-2861-4588-867B-D894BD7955A5}" presName="desTx" presStyleLbl="alignAccFollowNode1" presStyleIdx="0" presStyleCnt="5" custLinFactNeighborX="-261" custLinFactNeighborY="3198">
        <dgm:presLayoutVars>
          <dgm:bulletEnabled val="1"/>
        </dgm:presLayoutVars>
      </dgm:prSet>
      <dgm:spPr/>
    </dgm:pt>
    <dgm:pt modelId="{9250A352-010A-4E4A-A693-F868926F46E3}" type="pres">
      <dgm:prSet presAssocID="{DEC158D7-FFFC-41D9-A04E-24A576167809}" presName="space" presStyleCnt="0"/>
      <dgm:spPr/>
    </dgm:pt>
    <dgm:pt modelId="{5A30BB09-476D-4F9E-8D13-498FBE9EBF2A}" type="pres">
      <dgm:prSet presAssocID="{A1DF9001-65B6-47B1-B3BE-9A45338B4F17}" presName="composite" presStyleCnt="0"/>
      <dgm:spPr/>
    </dgm:pt>
    <dgm:pt modelId="{A585C0C5-3B27-4660-965A-297F9DCA4D9E}" type="pres">
      <dgm:prSet presAssocID="{A1DF9001-65B6-47B1-B3BE-9A45338B4F17}" presName="parTx" presStyleLbl="alignNode1" presStyleIdx="1" presStyleCnt="5" custScaleY="136631">
        <dgm:presLayoutVars>
          <dgm:chMax val="0"/>
          <dgm:chPref val="0"/>
          <dgm:bulletEnabled val="1"/>
        </dgm:presLayoutVars>
      </dgm:prSet>
      <dgm:spPr/>
    </dgm:pt>
    <dgm:pt modelId="{B679FD67-F20E-406F-90E3-0D9CFD4272B6}" type="pres">
      <dgm:prSet presAssocID="{A1DF9001-65B6-47B1-B3BE-9A45338B4F17}" presName="desTx" presStyleLbl="alignAccFollowNode1" presStyleIdx="1" presStyleCnt="5" custLinFactNeighborX="25" custLinFactNeighborY="3198">
        <dgm:presLayoutVars>
          <dgm:bulletEnabled val="1"/>
        </dgm:presLayoutVars>
      </dgm:prSet>
      <dgm:spPr/>
    </dgm:pt>
    <dgm:pt modelId="{634C4696-6D2C-46F5-A922-3BC26D70FA9B}" type="pres">
      <dgm:prSet presAssocID="{45F6E4A0-ADD1-46B3-8B1C-A7074066643A}" presName="space" presStyleCnt="0"/>
      <dgm:spPr/>
    </dgm:pt>
    <dgm:pt modelId="{E4E5D8EC-1EE5-43D7-A491-8F3964C7CF10}" type="pres">
      <dgm:prSet presAssocID="{5B0559B1-B091-492B-BA02-E661C3B6C68F}" presName="composite" presStyleCnt="0"/>
      <dgm:spPr/>
    </dgm:pt>
    <dgm:pt modelId="{30F57352-32D0-40B5-81DC-B41E9ED29D51}" type="pres">
      <dgm:prSet presAssocID="{5B0559B1-B091-492B-BA02-E661C3B6C68F}" presName="parTx" presStyleLbl="alignNode1" presStyleIdx="2" presStyleCnt="5" custScaleY="136631">
        <dgm:presLayoutVars>
          <dgm:chMax val="0"/>
          <dgm:chPref val="0"/>
          <dgm:bulletEnabled val="1"/>
        </dgm:presLayoutVars>
      </dgm:prSet>
      <dgm:spPr/>
    </dgm:pt>
    <dgm:pt modelId="{22045570-4082-4AE6-BF64-C65489D42024}" type="pres">
      <dgm:prSet presAssocID="{5B0559B1-B091-492B-BA02-E661C3B6C68F}" presName="desTx" presStyleLbl="alignAccFollowNode1" presStyleIdx="2" presStyleCnt="5" custLinFactNeighborY="3198">
        <dgm:presLayoutVars>
          <dgm:bulletEnabled val="1"/>
        </dgm:presLayoutVars>
      </dgm:prSet>
      <dgm:spPr/>
    </dgm:pt>
    <dgm:pt modelId="{49CDBD5A-7060-4BD5-99A3-FDEEAA453444}" type="pres">
      <dgm:prSet presAssocID="{B9E624EA-0858-4AE6-9688-1F463BB77914}" presName="space" presStyleCnt="0"/>
      <dgm:spPr/>
    </dgm:pt>
    <dgm:pt modelId="{D94559BF-BD46-4FE2-B025-F8E8A8504C6B}" type="pres">
      <dgm:prSet presAssocID="{5C8774F4-AFF8-41F9-A6BC-D8E89E3AF00A}" presName="composite" presStyleCnt="0"/>
      <dgm:spPr/>
    </dgm:pt>
    <dgm:pt modelId="{3165FB43-7F8F-4984-929A-FA507A77A489}" type="pres">
      <dgm:prSet presAssocID="{5C8774F4-AFF8-41F9-A6BC-D8E89E3AF00A}" presName="parTx" presStyleLbl="alignNode1" presStyleIdx="3" presStyleCnt="5" custScaleY="136631">
        <dgm:presLayoutVars>
          <dgm:chMax val="0"/>
          <dgm:chPref val="0"/>
          <dgm:bulletEnabled val="1"/>
        </dgm:presLayoutVars>
      </dgm:prSet>
      <dgm:spPr/>
    </dgm:pt>
    <dgm:pt modelId="{76F9EA3A-CDAB-4578-BAA8-6946C677CD35}" type="pres">
      <dgm:prSet presAssocID="{5C8774F4-AFF8-41F9-A6BC-D8E89E3AF00A}" presName="desTx" presStyleLbl="alignAccFollowNode1" presStyleIdx="3" presStyleCnt="5" custLinFactNeighborX="25" custLinFactNeighborY="3198">
        <dgm:presLayoutVars>
          <dgm:bulletEnabled val="1"/>
        </dgm:presLayoutVars>
      </dgm:prSet>
      <dgm:spPr/>
    </dgm:pt>
    <dgm:pt modelId="{EDBF728F-98BA-42C4-BF54-522AA8126044}" type="pres">
      <dgm:prSet presAssocID="{846CDAF0-E9EF-4DFD-B668-557C235D4CCA}" presName="space" presStyleCnt="0"/>
      <dgm:spPr/>
    </dgm:pt>
    <dgm:pt modelId="{65D46D45-2017-44A3-972B-72A63E1F103F}" type="pres">
      <dgm:prSet presAssocID="{4B3E8C23-2B48-4D06-BC13-06516A2E4385}" presName="composite" presStyleCnt="0"/>
      <dgm:spPr/>
    </dgm:pt>
    <dgm:pt modelId="{B7B09142-3C9C-4DE4-812C-C5CB40546544}" type="pres">
      <dgm:prSet presAssocID="{4B3E8C23-2B48-4D06-BC13-06516A2E4385}" presName="parTx" presStyleLbl="alignNode1" presStyleIdx="4" presStyleCnt="5" custScaleY="136631">
        <dgm:presLayoutVars>
          <dgm:chMax val="0"/>
          <dgm:chPref val="0"/>
          <dgm:bulletEnabled val="1"/>
        </dgm:presLayoutVars>
      </dgm:prSet>
      <dgm:spPr/>
    </dgm:pt>
    <dgm:pt modelId="{44C9B443-85FB-446E-81A2-816A2A3F0063}" type="pres">
      <dgm:prSet presAssocID="{4B3E8C23-2B48-4D06-BC13-06516A2E4385}" presName="desTx" presStyleLbl="alignAccFollowNode1" presStyleIdx="4" presStyleCnt="5" custScaleY="100000" custLinFactNeighborY="3198">
        <dgm:presLayoutVars>
          <dgm:bulletEnabled val="1"/>
        </dgm:presLayoutVars>
      </dgm:prSet>
      <dgm:spPr/>
    </dgm:pt>
  </dgm:ptLst>
  <dgm:cxnLst>
    <dgm:cxn modelId="{95ED4203-BA26-4334-AD47-F62DCDCBA74F}" srcId="{5C8774F4-AFF8-41F9-A6BC-D8E89E3AF00A}" destId="{113B5F27-B298-47B5-9AE2-30ECF00E4899}" srcOrd="2" destOrd="0" parTransId="{57CABAB9-06AA-4F91-BD84-634E057E0760}" sibTransId="{2CFEEBC7-A4BD-4488-A659-D8D7C07802D4}"/>
    <dgm:cxn modelId="{86D98009-7A61-4114-A65E-59218E9FF972}" type="presOf" srcId="{3681AA77-D391-4486-81AF-C80E526C2A5C}" destId="{B679FD67-F20E-406F-90E3-0D9CFD4272B6}" srcOrd="0" destOrd="0" presId="urn:microsoft.com/office/officeart/2005/8/layout/hList1"/>
    <dgm:cxn modelId="{DAFF8D0D-44ED-4369-B8A5-D27485095057}" type="presOf" srcId="{3D57F73C-A69F-4D1D-A403-D10FD92C183F}" destId="{22045570-4082-4AE6-BF64-C65489D42024}" srcOrd="0" destOrd="3" presId="urn:microsoft.com/office/officeart/2005/8/layout/hList1"/>
    <dgm:cxn modelId="{54360A13-5419-457F-9CDA-6D7E539FC2FC}" type="presOf" srcId="{CAD487DB-385D-460D-A89B-347935CD59BC}" destId="{44C9B443-85FB-446E-81A2-816A2A3F0063}" srcOrd="0" destOrd="7" presId="urn:microsoft.com/office/officeart/2005/8/layout/hList1"/>
    <dgm:cxn modelId="{729C5114-E259-4E8E-A6C6-FDE49D13A256}" type="presOf" srcId="{9BA14CC5-7AA6-4A0D-A2B1-E64959F077F5}" destId="{44C9B443-85FB-446E-81A2-816A2A3F0063}" srcOrd="0" destOrd="1" presId="urn:microsoft.com/office/officeart/2005/8/layout/hList1"/>
    <dgm:cxn modelId="{DB91E318-049E-4C6D-84DE-EB72849DD605}" type="presOf" srcId="{F5C4D41F-AC42-48F6-B054-F8577631FB28}" destId="{44C9B443-85FB-446E-81A2-816A2A3F0063}" srcOrd="0" destOrd="0" presId="urn:microsoft.com/office/officeart/2005/8/layout/hList1"/>
    <dgm:cxn modelId="{E1576519-E705-491E-9965-956819E76AC2}" srcId="{5B0559B1-B091-492B-BA02-E661C3B6C68F}" destId="{CE8DAE57-B1A7-45B2-83D0-8F7796DF9C80}" srcOrd="1" destOrd="0" parTransId="{6CFD6D12-3E5D-429D-8B59-C9F7D901779E}" sibTransId="{029D7E50-109E-468C-B3DE-036A2D5A25B3}"/>
    <dgm:cxn modelId="{F91FBC1A-F574-4044-994B-9982A7BB8186}" type="presOf" srcId="{CE8DAE57-B1A7-45B2-83D0-8F7796DF9C80}" destId="{22045570-4082-4AE6-BF64-C65489D42024}" srcOrd="0" destOrd="1" presId="urn:microsoft.com/office/officeart/2005/8/layout/hList1"/>
    <dgm:cxn modelId="{9F4A851F-9AA8-4F02-B7DB-3452C1976762}" type="presOf" srcId="{3BD4D336-F8CB-46F5-8437-B574381FFBA5}" destId="{44C9B443-85FB-446E-81A2-816A2A3F0063}" srcOrd="0" destOrd="2" presId="urn:microsoft.com/office/officeart/2005/8/layout/hList1"/>
    <dgm:cxn modelId="{E8845F22-4F6D-4529-819B-7E71B5E378CB}" srcId="{5B0559B1-B091-492B-BA02-E661C3B6C68F}" destId="{14730BDD-D5C5-41A7-BA9F-3B159539CACD}" srcOrd="4" destOrd="0" parTransId="{B7344D7F-B1A2-4689-B221-855ECF2D546B}" sibTransId="{69BE8522-84EB-4664-921B-B21097AC2448}"/>
    <dgm:cxn modelId="{2FEE5622-904B-4FDE-A4F5-DEFA2981F4CC}" srcId="{4B3E8C23-2B48-4D06-BC13-06516A2E4385}" destId="{3BD4D336-F8CB-46F5-8437-B574381FFBA5}" srcOrd="2" destOrd="0" parTransId="{54531B8F-6657-42E0-9DD4-CDD77326761F}" sibTransId="{241CF11F-DBD0-479E-84E2-9513E154CE85}"/>
    <dgm:cxn modelId="{FA755625-9252-40CB-9498-FC216E1ED28C}" type="presOf" srcId="{F90C70A6-F075-493F-BCE4-D2F97BE28029}" destId="{44C9B443-85FB-446E-81A2-816A2A3F0063}" srcOrd="0" destOrd="6" presId="urn:microsoft.com/office/officeart/2005/8/layout/hList1"/>
    <dgm:cxn modelId="{D1759F25-C2CA-4E37-A767-2C50BCEF3BFD}" type="presOf" srcId="{A1DF9001-65B6-47B1-B3BE-9A45338B4F17}" destId="{A585C0C5-3B27-4660-965A-297F9DCA4D9E}" srcOrd="0" destOrd="0" presId="urn:microsoft.com/office/officeart/2005/8/layout/hList1"/>
    <dgm:cxn modelId="{998AE228-92AB-4494-B49F-A46015B7324B}" srcId="{7968307B-0671-4A37-9514-13694A04E7BF}" destId="{4B3E8C23-2B48-4D06-BC13-06516A2E4385}" srcOrd="4" destOrd="0" parTransId="{9EF3F9E8-87EB-4BCD-83B4-B4AECB6BD1C9}" sibTransId="{20C53191-CF84-4144-A313-CA8DA694DB7E}"/>
    <dgm:cxn modelId="{B571BA2C-9EF0-4853-BBED-8787540C3B44}" srcId="{4B3E8C23-2B48-4D06-BC13-06516A2E4385}" destId="{CAD487DB-385D-460D-A89B-347935CD59BC}" srcOrd="7" destOrd="0" parTransId="{BF4E846E-1C02-4B19-9F45-B9383CF263D9}" sibTransId="{8BFF362A-E98A-42E9-B0B2-2A3EAC66E3F7}"/>
    <dgm:cxn modelId="{D6C14B3D-DE03-4EAF-AD04-F7E546726D3E}" srcId="{5C8774F4-AFF8-41F9-A6BC-D8E89E3AF00A}" destId="{301E0A39-7DB3-4CC7-B35F-531A92D546CD}" srcOrd="1" destOrd="0" parTransId="{3367CEEE-C335-459B-BE39-D498FAAA562A}" sibTransId="{6D62C76C-65FB-4867-9E4A-A54AACF57BBB}"/>
    <dgm:cxn modelId="{3EECC45D-E46B-45A5-9BB6-FDB2A6490B28}" type="presOf" srcId="{3C21C834-E4C2-482F-ACAF-E99571205228}" destId="{44C9B443-85FB-446E-81A2-816A2A3F0063}" srcOrd="0" destOrd="5" presId="urn:microsoft.com/office/officeart/2005/8/layout/hList1"/>
    <dgm:cxn modelId="{373B1E5F-7B01-46E9-8931-8A8E67DCC8ED}" srcId="{5B0559B1-B091-492B-BA02-E661C3B6C68F}" destId="{3D57F73C-A69F-4D1D-A403-D10FD92C183F}" srcOrd="3" destOrd="0" parTransId="{E3CB3E91-47E0-4EFE-B33F-B77F802BDE14}" sibTransId="{DE0D2827-30D0-4315-BE1B-D7383A051B33}"/>
    <dgm:cxn modelId="{E64F4641-C8A9-4823-A769-1CE26B844108}" type="presOf" srcId="{14730BDD-D5C5-41A7-BA9F-3B159539CACD}" destId="{22045570-4082-4AE6-BF64-C65489D42024}" srcOrd="0" destOrd="4" presId="urn:microsoft.com/office/officeart/2005/8/layout/hList1"/>
    <dgm:cxn modelId="{1A561C45-4254-4C16-A948-4E9DE476E1CC}" srcId="{A1DF9001-65B6-47B1-B3BE-9A45338B4F17}" destId="{1BFC320E-B51E-4FA0-A2A9-0F6843A05BE7}" srcOrd="2" destOrd="0" parTransId="{FF53357A-4A5F-4815-8F74-D01E98983365}" sibTransId="{E8B3A710-0BD4-4C97-9341-B67B8905BF4F}"/>
    <dgm:cxn modelId="{16274C6B-F9F2-40A0-9BE9-DB5692ADCBEA}" srcId="{5B0559B1-B091-492B-BA02-E661C3B6C68F}" destId="{C712FF3A-374F-49E0-A91D-1E1EABDB59F4}" srcOrd="2" destOrd="0" parTransId="{43480A49-A095-48F9-868F-5433AFE4B441}" sibTransId="{ABF771A6-B2B0-44A8-BEB0-F9BC987BA325}"/>
    <dgm:cxn modelId="{D3486D6E-FAD5-41FC-9521-6E7D43DEEE67}" type="presOf" srcId="{BFB57411-2532-4243-8049-4567581ECC42}" destId="{76F9EA3A-CDAB-4578-BAA8-6946C677CD35}" srcOrd="0" destOrd="4" presId="urn:microsoft.com/office/officeart/2005/8/layout/hList1"/>
    <dgm:cxn modelId="{65AD2C57-5544-4E9F-899E-4CD12391FD62}" srcId="{7968307B-0671-4A37-9514-13694A04E7BF}" destId="{54A0E267-2861-4588-867B-D894BD7955A5}" srcOrd="0" destOrd="0" parTransId="{9A2E7C19-3188-4F89-9A23-F975AFE69620}" sibTransId="{DEC158D7-FFFC-41D9-A04E-24A576167809}"/>
    <dgm:cxn modelId="{D1B96379-E811-46F9-923D-BB136AE9B90B}" srcId="{A1DF9001-65B6-47B1-B3BE-9A45338B4F17}" destId="{0E1EE5D7-54C4-40E3-AAF9-347E1EE4A6DC}" srcOrd="3" destOrd="0" parTransId="{4F0503E7-AAC9-4630-87D7-170F02C38C1D}" sibTransId="{0929622B-C796-428A-BB1A-CAF894927ACE}"/>
    <dgm:cxn modelId="{2949417B-45FB-490E-91DA-BACED837B89C}" type="presOf" srcId="{113B5F27-B298-47B5-9AE2-30ECF00E4899}" destId="{76F9EA3A-CDAB-4578-BAA8-6946C677CD35}" srcOrd="0" destOrd="2" presId="urn:microsoft.com/office/officeart/2005/8/layout/hList1"/>
    <dgm:cxn modelId="{F876437F-3FBC-489F-AA14-CA0D3D82EC0B}" type="presOf" srcId="{90EAD587-CD0D-40B5-877C-C534A8DA5BBF}" destId="{44C9B443-85FB-446E-81A2-816A2A3F0063}" srcOrd="0" destOrd="3" presId="urn:microsoft.com/office/officeart/2005/8/layout/hList1"/>
    <dgm:cxn modelId="{1E4CEC89-C6E5-4291-AA42-348999B6C6D5}" srcId="{4B3E8C23-2B48-4D06-BC13-06516A2E4385}" destId="{E654878D-3149-4AF0-B992-C2F48F4B04B6}" srcOrd="4" destOrd="0" parTransId="{5E2AD1C3-EE05-446F-A655-10E29D8CF3EA}" sibTransId="{A6E37473-AE75-4C57-9D81-85E489D33665}"/>
    <dgm:cxn modelId="{AA487F8B-E34B-4FEE-B51A-0150C8743249}" srcId="{5B0559B1-B091-492B-BA02-E661C3B6C68F}" destId="{EA91A4C1-5228-4680-B7D9-8CA85FBEC9AD}" srcOrd="0" destOrd="0" parTransId="{5A40D4C8-CFD2-4CEC-BFE1-7054C8100E0F}" sibTransId="{8952EA60-1116-4D26-AC86-37FBFE0C9C03}"/>
    <dgm:cxn modelId="{F7C27B8F-62CC-470D-86FB-0FF7F9EDC544}" srcId="{7968307B-0671-4A37-9514-13694A04E7BF}" destId="{5B0559B1-B091-492B-BA02-E661C3B6C68F}" srcOrd="2" destOrd="0" parTransId="{7969EC61-FF28-479B-BE44-D3C1FC480F6C}" sibTransId="{B9E624EA-0858-4AE6-9688-1F463BB77914}"/>
    <dgm:cxn modelId="{F88B9995-AF05-48E7-976D-6B69A2D0F807}" srcId="{7968307B-0671-4A37-9514-13694A04E7BF}" destId="{A1DF9001-65B6-47B1-B3BE-9A45338B4F17}" srcOrd="1" destOrd="0" parTransId="{37F4874F-A8CD-4CB5-A854-321C704C9063}" sibTransId="{45F6E4A0-ADD1-46B3-8B1C-A7074066643A}"/>
    <dgm:cxn modelId="{70B2609B-ED02-417C-8115-B8BDF7D91762}" srcId="{5C8774F4-AFF8-41F9-A6BC-D8E89E3AF00A}" destId="{674BC0A0-FBC7-45F6-9FFA-20F4D45086E2}" srcOrd="0" destOrd="0" parTransId="{2F40CDC8-F1D3-4846-AB3D-A6FC164A1F68}" sibTransId="{858F80F9-FD19-41A1-A415-625B5AF425CC}"/>
    <dgm:cxn modelId="{E40E429D-0DED-4F89-9DCC-FFFA39ED0DF6}" srcId="{A1DF9001-65B6-47B1-B3BE-9A45338B4F17}" destId="{8BC47ED0-D294-44CC-9474-D3ABC5074ABB}" srcOrd="1" destOrd="0" parTransId="{61103E06-9B67-49AB-BCAE-76ACC88CA7AD}" sibTransId="{218F3CCD-1BF8-4582-8EFC-2DF55B84BBFD}"/>
    <dgm:cxn modelId="{5930F39D-DC2B-4FD9-9233-C29A30BFC39B}" type="presOf" srcId="{EA91A4C1-5228-4680-B7D9-8CA85FBEC9AD}" destId="{22045570-4082-4AE6-BF64-C65489D42024}" srcOrd="0" destOrd="0" presId="urn:microsoft.com/office/officeart/2005/8/layout/hList1"/>
    <dgm:cxn modelId="{3D8F62A3-1534-4920-B822-EA27D5A37071}" srcId="{4B3E8C23-2B48-4D06-BC13-06516A2E4385}" destId="{F5C4D41F-AC42-48F6-B054-F8577631FB28}" srcOrd="0" destOrd="0" parTransId="{F5E616F6-F682-4C03-AB51-648F489521EB}" sibTransId="{54421580-890B-4870-9B51-FBFA37BA6F5C}"/>
    <dgm:cxn modelId="{32F779B1-75F1-4565-B9BA-36D74BBF20B7}" type="presOf" srcId="{8BC47ED0-D294-44CC-9474-D3ABC5074ABB}" destId="{B679FD67-F20E-406F-90E3-0D9CFD4272B6}" srcOrd="0" destOrd="1" presId="urn:microsoft.com/office/officeart/2005/8/layout/hList1"/>
    <dgm:cxn modelId="{742094B2-4EBF-4B30-99F1-DCC7A4E47406}" srcId="{5C8774F4-AFF8-41F9-A6BC-D8E89E3AF00A}" destId="{BFB57411-2532-4243-8049-4567581ECC42}" srcOrd="4" destOrd="0" parTransId="{1C30BDAE-2CF2-4809-A820-25A56344A34A}" sibTransId="{5C83DFD5-F310-4829-BD63-BD082E43485D}"/>
    <dgm:cxn modelId="{F1DF6EC2-DF38-47DF-BF78-C156DEE4D8F2}" type="presOf" srcId="{E654878D-3149-4AF0-B992-C2F48F4B04B6}" destId="{44C9B443-85FB-446E-81A2-816A2A3F0063}" srcOrd="0" destOrd="4" presId="urn:microsoft.com/office/officeart/2005/8/layout/hList1"/>
    <dgm:cxn modelId="{E47B75C2-204A-4377-9234-72EBA05133F4}" srcId="{54A0E267-2861-4588-867B-D894BD7955A5}" destId="{8B4ED026-FD06-413E-99E9-C330D9B0990A}" srcOrd="0" destOrd="0" parTransId="{73E3EDFA-F8E1-4D88-BE40-1DBFC651C3E2}" sibTransId="{4C4C8660-4E7D-4B1E-92D8-A7281F2173C9}"/>
    <dgm:cxn modelId="{4FA6A7C4-C12D-4677-A686-B4B6F66A9F76}" type="presOf" srcId="{C712FF3A-374F-49E0-A91D-1E1EABDB59F4}" destId="{22045570-4082-4AE6-BF64-C65489D42024}" srcOrd="0" destOrd="2" presId="urn:microsoft.com/office/officeart/2005/8/layout/hList1"/>
    <dgm:cxn modelId="{56B349C6-8C64-4AAE-A93D-59338C11F852}" type="presOf" srcId="{674BC0A0-FBC7-45F6-9FFA-20F4D45086E2}" destId="{76F9EA3A-CDAB-4578-BAA8-6946C677CD35}" srcOrd="0" destOrd="0" presId="urn:microsoft.com/office/officeart/2005/8/layout/hList1"/>
    <dgm:cxn modelId="{AAD0DEC6-DA29-466E-8040-39DF8B298E97}" srcId="{4B3E8C23-2B48-4D06-BC13-06516A2E4385}" destId="{9BA14CC5-7AA6-4A0D-A2B1-E64959F077F5}" srcOrd="1" destOrd="0" parTransId="{CE36D5CE-D9B6-4690-AC18-662673E305DD}" sibTransId="{9E30E354-1AC1-452E-A7DD-5E68F01F36C0}"/>
    <dgm:cxn modelId="{169353C9-BDE9-4930-8B72-FAF4FD202376}" type="presOf" srcId="{F4C21626-A41A-4A27-AB43-33BF9BBE9760}" destId="{76F9EA3A-CDAB-4578-BAA8-6946C677CD35}" srcOrd="0" destOrd="3" presId="urn:microsoft.com/office/officeart/2005/8/layout/hList1"/>
    <dgm:cxn modelId="{8F877AC9-73C6-4F2E-8713-B564593AA0E9}" type="presOf" srcId="{7968307B-0671-4A37-9514-13694A04E7BF}" destId="{403B5F8E-F852-4DE2-89CF-B5C1B38F84A7}" srcOrd="0" destOrd="0" presId="urn:microsoft.com/office/officeart/2005/8/layout/hList1"/>
    <dgm:cxn modelId="{4DBF08CC-54BE-4568-A5B3-80542995CA1A}" srcId="{4B3E8C23-2B48-4D06-BC13-06516A2E4385}" destId="{F90C70A6-F075-493F-BCE4-D2F97BE28029}" srcOrd="6" destOrd="0" parTransId="{DC88ACB5-3F29-4E77-A568-ECA4E0A50F5A}" sibTransId="{EBF3B715-E944-49DE-83EB-796C7FE3CBF1}"/>
    <dgm:cxn modelId="{B37011CF-3A47-4701-A81D-9BD0416F88D1}" type="presOf" srcId="{5B0559B1-B091-492B-BA02-E661C3B6C68F}" destId="{30F57352-32D0-40B5-81DC-B41E9ED29D51}" srcOrd="0" destOrd="0" presId="urn:microsoft.com/office/officeart/2005/8/layout/hList1"/>
    <dgm:cxn modelId="{EB8996D2-A099-448F-ABF4-7F20BACB3760}" srcId="{54A0E267-2861-4588-867B-D894BD7955A5}" destId="{795EC1E5-51AB-4EB7-B8F3-5E5E6F3F1C28}" srcOrd="2" destOrd="0" parTransId="{3D79F86B-E2A7-4403-86D5-EE43C9185261}" sibTransId="{7FB391FA-1E08-4D3D-818D-91420C409BF0}"/>
    <dgm:cxn modelId="{D43FE3D4-3C36-4A49-8C54-82916342185D}" type="presOf" srcId="{8B4ED026-FD06-413E-99E9-C330D9B0990A}" destId="{FCB5B063-08AC-4E7D-8E83-17608F56D7E7}" srcOrd="0" destOrd="0" presId="urn:microsoft.com/office/officeart/2005/8/layout/hList1"/>
    <dgm:cxn modelId="{34B06FDE-4A4B-434A-8ECD-94D3411D5646}" type="presOf" srcId="{301E0A39-7DB3-4CC7-B35F-531A92D546CD}" destId="{76F9EA3A-CDAB-4578-BAA8-6946C677CD35}" srcOrd="0" destOrd="1" presId="urn:microsoft.com/office/officeart/2005/8/layout/hList1"/>
    <dgm:cxn modelId="{69AA08E0-2791-40DB-95DA-F30E82118A83}" srcId="{7968307B-0671-4A37-9514-13694A04E7BF}" destId="{5C8774F4-AFF8-41F9-A6BC-D8E89E3AF00A}" srcOrd="3" destOrd="0" parTransId="{19656F9F-1DA5-4406-949A-9F020B7136A9}" sibTransId="{846CDAF0-E9EF-4DFD-B668-557C235D4CCA}"/>
    <dgm:cxn modelId="{17874DE0-8A61-4C09-A66A-75A64D8E8C52}" type="presOf" srcId="{795EC1E5-51AB-4EB7-B8F3-5E5E6F3F1C28}" destId="{FCB5B063-08AC-4E7D-8E83-17608F56D7E7}" srcOrd="0" destOrd="2" presId="urn:microsoft.com/office/officeart/2005/8/layout/hList1"/>
    <dgm:cxn modelId="{7AC49AE1-4549-48BE-8D53-286BD91BC757}" srcId="{5C8774F4-AFF8-41F9-A6BC-D8E89E3AF00A}" destId="{F4C21626-A41A-4A27-AB43-33BF9BBE9760}" srcOrd="3" destOrd="0" parTransId="{392FD822-15D9-4A4F-A4D6-52A62219694D}" sibTransId="{4F429F4C-84FB-40D5-8717-8E4D77DA08AF}"/>
    <dgm:cxn modelId="{C97CFFE6-A7EA-4080-88FE-12CC1A606D49}" type="presOf" srcId="{1BFC320E-B51E-4FA0-A2A9-0F6843A05BE7}" destId="{B679FD67-F20E-406F-90E3-0D9CFD4272B6}" srcOrd="0" destOrd="2" presId="urn:microsoft.com/office/officeart/2005/8/layout/hList1"/>
    <dgm:cxn modelId="{FD248FE7-931D-4841-A298-12DE93C0390A}" srcId="{4B3E8C23-2B48-4D06-BC13-06516A2E4385}" destId="{90EAD587-CD0D-40B5-877C-C534A8DA5BBF}" srcOrd="3" destOrd="0" parTransId="{C24A83B7-442F-4429-8B76-3E5E12DF548F}" sibTransId="{67F9B8A5-7304-401F-A224-2E97AA92DDD6}"/>
    <dgm:cxn modelId="{1FB5D1EB-745E-48DF-B6AE-0DC8EEE0EBAC}" type="presOf" srcId="{54A0E267-2861-4588-867B-D894BD7955A5}" destId="{3B589E43-2BD2-4C3A-847A-A0E452CD6D83}" srcOrd="0" destOrd="0" presId="urn:microsoft.com/office/officeart/2005/8/layout/hList1"/>
    <dgm:cxn modelId="{4952E2EC-A094-4D55-8E56-72DDBBA04AA5}" srcId="{A1DF9001-65B6-47B1-B3BE-9A45338B4F17}" destId="{3681AA77-D391-4486-81AF-C80E526C2A5C}" srcOrd="0" destOrd="0" parTransId="{42CEF07D-6B7D-489C-A121-E2F5E77A4E9B}" sibTransId="{D70115F0-3DB8-4B48-8E49-7576254118CB}"/>
    <dgm:cxn modelId="{D77FA2ED-EAC3-4A5F-8EEF-961A515B0675}" srcId="{54A0E267-2861-4588-867B-D894BD7955A5}" destId="{58937DDF-A17F-4934-92A4-F65AA454D4E9}" srcOrd="1" destOrd="0" parTransId="{CE1106C3-91FC-4F3D-9C49-17C8CF115E52}" sibTransId="{8A76CB6D-4271-42B6-A7B4-169F3E1F9AB1}"/>
    <dgm:cxn modelId="{4DD5A3EE-154B-4645-BE89-D9730C1B1D1A}" type="presOf" srcId="{58937DDF-A17F-4934-92A4-F65AA454D4E9}" destId="{FCB5B063-08AC-4E7D-8E83-17608F56D7E7}" srcOrd="0" destOrd="1" presId="urn:microsoft.com/office/officeart/2005/8/layout/hList1"/>
    <dgm:cxn modelId="{CA9C31F0-11B8-46A0-8978-E3A325A2EB44}" type="presOf" srcId="{0E1EE5D7-54C4-40E3-AAF9-347E1EE4A6DC}" destId="{B679FD67-F20E-406F-90E3-0D9CFD4272B6}" srcOrd="0" destOrd="3" presId="urn:microsoft.com/office/officeart/2005/8/layout/hList1"/>
    <dgm:cxn modelId="{7294B5F5-6197-4C5E-888E-06BFDFB1CBF3}" type="presOf" srcId="{4B3E8C23-2B48-4D06-BC13-06516A2E4385}" destId="{B7B09142-3C9C-4DE4-812C-C5CB40546544}" srcOrd="0" destOrd="0" presId="urn:microsoft.com/office/officeart/2005/8/layout/hList1"/>
    <dgm:cxn modelId="{46A22FFC-861E-4DD0-8E54-686880E85887}" srcId="{4B3E8C23-2B48-4D06-BC13-06516A2E4385}" destId="{3C21C834-E4C2-482F-ACAF-E99571205228}" srcOrd="5" destOrd="0" parTransId="{94B97295-9A57-4B11-92B6-04AE31F742B1}" sibTransId="{1FB3360E-7928-4ED4-94E1-EDBB3092E7A5}"/>
    <dgm:cxn modelId="{8A6340FD-6039-4181-BD0F-09803A05481F}" type="presOf" srcId="{5C8774F4-AFF8-41F9-A6BC-D8E89E3AF00A}" destId="{3165FB43-7F8F-4984-929A-FA507A77A489}" srcOrd="0" destOrd="0" presId="urn:microsoft.com/office/officeart/2005/8/layout/hList1"/>
    <dgm:cxn modelId="{8B6CE124-C7DF-442D-B5FC-35880F30DB0F}" type="presParOf" srcId="{403B5F8E-F852-4DE2-89CF-B5C1B38F84A7}" destId="{802CF247-AF71-404B-882D-539F5B08E88B}" srcOrd="0" destOrd="0" presId="urn:microsoft.com/office/officeart/2005/8/layout/hList1"/>
    <dgm:cxn modelId="{57769773-9E26-484E-ABD7-51CF91738854}" type="presParOf" srcId="{802CF247-AF71-404B-882D-539F5B08E88B}" destId="{3B589E43-2BD2-4C3A-847A-A0E452CD6D83}" srcOrd="0" destOrd="0" presId="urn:microsoft.com/office/officeart/2005/8/layout/hList1"/>
    <dgm:cxn modelId="{04E25F33-0226-4C1A-8B76-C42C0EBDED5C}" type="presParOf" srcId="{802CF247-AF71-404B-882D-539F5B08E88B}" destId="{FCB5B063-08AC-4E7D-8E83-17608F56D7E7}" srcOrd="1" destOrd="0" presId="urn:microsoft.com/office/officeart/2005/8/layout/hList1"/>
    <dgm:cxn modelId="{44CF62B7-EA61-4164-AD0A-76650F155458}" type="presParOf" srcId="{403B5F8E-F852-4DE2-89CF-B5C1B38F84A7}" destId="{9250A352-010A-4E4A-A693-F868926F46E3}" srcOrd="1" destOrd="0" presId="urn:microsoft.com/office/officeart/2005/8/layout/hList1"/>
    <dgm:cxn modelId="{3736B96B-35F3-443E-B8E7-4BFE33331CCC}" type="presParOf" srcId="{403B5F8E-F852-4DE2-89CF-B5C1B38F84A7}" destId="{5A30BB09-476D-4F9E-8D13-498FBE9EBF2A}" srcOrd="2" destOrd="0" presId="urn:microsoft.com/office/officeart/2005/8/layout/hList1"/>
    <dgm:cxn modelId="{CB7D6C1D-CC44-4CAA-8279-E565B4863D99}" type="presParOf" srcId="{5A30BB09-476D-4F9E-8D13-498FBE9EBF2A}" destId="{A585C0C5-3B27-4660-965A-297F9DCA4D9E}" srcOrd="0" destOrd="0" presId="urn:microsoft.com/office/officeart/2005/8/layout/hList1"/>
    <dgm:cxn modelId="{9D080622-EB23-49D3-9A98-E41561BB1E00}" type="presParOf" srcId="{5A30BB09-476D-4F9E-8D13-498FBE9EBF2A}" destId="{B679FD67-F20E-406F-90E3-0D9CFD4272B6}" srcOrd="1" destOrd="0" presId="urn:microsoft.com/office/officeart/2005/8/layout/hList1"/>
    <dgm:cxn modelId="{DDF358F5-61DA-4F6D-9069-695E805F7877}" type="presParOf" srcId="{403B5F8E-F852-4DE2-89CF-B5C1B38F84A7}" destId="{634C4696-6D2C-46F5-A922-3BC26D70FA9B}" srcOrd="3" destOrd="0" presId="urn:microsoft.com/office/officeart/2005/8/layout/hList1"/>
    <dgm:cxn modelId="{50C41B01-3896-448A-9F24-81F63AA7F364}" type="presParOf" srcId="{403B5F8E-F852-4DE2-89CF-B5C1B38F84A7}" destId="{E4E5D8EC-1EE5-43D7-A491-8F3964C7CF10}" srcOrd="4" destOrd="0" presId="urn:microsoft.com/office/officeart/2005/8/layout/hList1"/>
    <dgm:cxn modelId="{A76108A3-E14C-4518-B35C-DC0D49026270}" type="presParOf" srcId="{E4E5D8EC-1EE5-43D7-A491-8F3964C7CF10}" destId="{30F57352-32D0-40B5-81DC-B41E9ED29D51}" srcOrd="0" destOrd="0" presId="urn:microsoft.com/office/officeart/2005/8/layout/hList1"/>
    <dgm:cxn modelId="{0AB5F606-EF98-48BB-A970-BF81A3149631}" type="presParOf" srcId="{E4E5D8EC-1EE5-43D7-A491-8F3964C7CF10}" destId="{22045570-4082-4AE6-BF64-C65489D42024}" srcOrd="1" destOrd="0" presId="urn:microsoft.com/office/officeart/2005/8/layout/hList1"/>
    <dgm:cxn modelId="{1ECCA87C-3254-42FA-8398-F6CE3DD26381}" type="presParOf" srcId="{403B5F8E-F852-4DE2-89CF-B5C1B38F84A7}" destId="{49CDBD5A-7060-4BD5-99A3-FDEEAA453444}" srcOrd="5" destOrd="0" presId="urn:microsoft.com/office/officeart/2005/8/layout/hList1"/>
    <dgm:cxn modelId="{24112B90-047F-4AFE-B1CA-847566CB6CF1}" type="presParOf" srcId="{403B5F8E-F852-4DE2-89CF-B5C1B38F84A7}" destId="{D94559BF-BD46-4FE2-B025-F8E8A8504C6B}" srcOrd="6" destOrd="0" presId="urn:microsoft.com/office/officeart/2005/8/layout/hList1"/>
    <dgm:cxn modelId="{A6FB880A-C26B-411B-8C6D-2C271DD20DCD}" type="presParOf" srcId="{D94559BF-BD46-4FE2-B025-F8E8A8504C6B}" destId="{3165FB43-7F8F-4984-929A-FA507A77A489}" srcOrd="0" destOrd="0" presId="urn:microsoft.com/office/officeart/2005/8/layout/hList1"/>
    <dgm:cxn modelId="{CFE56441-DEEC-4E20-A294-E6FA97388B21}" type="presParOf" srcId="{D94559BF-BD46-4FE2-B025-F8E8A8504C6B}" destId="{76F9EA3A-CDAB-4578-BAA8-6946C677CD35}" srcOrd="1" destOrd="0" presId="urn:microsoft.com/office/officeart/2005/8/layout/hList1"/>
    <dgm:cxn modelId="{E47D3B36-83E9-4AFD-86E2-7D61EFEF7A5C}" type="presParOf" srcId="{403B5F8E-F852-4DE2-89CF-B5C1B38F84A7}" destId="{EDBF728F-98BA-42C4-BF54-522AA8126044}" srcOrd="7" destOrd="0" presId="urn:microsoft.com/office/officeart/2005/8/layout/hList1"/>
    <dgm:cxn modelId="{4906014B-28E6-493A-B763-B499AB616464}" type="presParOf" srcId="{403B5F8E-F852-4DE2-89CF-B5C1B38F84A7}" destId="{65D46D45-2017-44A3-972B-72A63E1F103F}" srcOrd="8" destOrd="0" presId="urn:microsoft.com/office/officeart/2005/8/layout/hList1"/>
    <dgm:cxn modelId="{F0A31A24-8B02-4293-9B8A-BAB88E26300F}" type="presParOf" srcId="{65D46D45-2017-44A3-972B-72A63E1F103F}" destId="{B7B09142-3C9C-4DE4-812C-C5CB40546544}" srcOrd="0" destOrd="0" presId="urn:microsoft.com/office/officeart/2005/8/layout/hList1"/>
    <dgm:cxn modelId="{8A3EB776-E2F2-4A2A-BCE5-56B0F07E8A1D}" type="presParOf" srcId="{65D46D45-2017-44A3-972B-72A63E1F103F}" destId="{44C9B443-85FB-446E-81A2-816A2A3F00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821B76-03E3-4C37-999F-3E334F102997}" type="doc">
      <dgm:prSet loTypeId="urn:microsoft.com/office/officeart/2005/8/layout/cycle6" loCatId="relationship" qsTypeId="urn:microsoft.com/office/officeart/2005/8/quickstyle/simple1" qsCatId="simple" csTypeId="urn:microsoft.com/office/officeart/2005/8/colors/colorful1" csCatId="colorful" phldr="1"/>
      <dgm:spPr/>
    </dgm:pt>
    <dgm:pt modelId="{59FE3B10-DBC2-4CD7-A812-030FEE7F378D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扮演「媒合」的角色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  <a:cs typeface="Arial Unicode MS" pitchFamily="34" charset="-120"/>
          </a:endParaRPr>
        </a:p>
      </dgm:t>
    </dgm:pt>
    <dgm:pt modelId="{F6C019D7-9ED6-4512-90F6-939644396394}" type="parTrans" cxnId="{6A6CC3EB-A377-4A33-8380-BAC06D44BD6A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E8A922-402F-4465-9287-A1AE0883691D}" type="sibTrans" cxnId="{6A6CC3EB-A377-4A33-8380-BAC06D44BD6A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293446B-4B53-4CCE-BBDC-44BE26E0E44B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搜尋功能及條件篩選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  <a:cs typeface="Arial Unicode MS" pitchFamily="34" charset="-120"/>
          </a:endParaRPr>
        </a:p>
      </dgm:t>
    </dgm:pt>
    <dgm:pt modelId="{085F8FF2-DEA1-4C81-BD0F-57151426CEBF}" type="parTrans" cxnId="{7457B2DA-8596-4004-986D-2A7DEDD11EDB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F3C730-AD62-419C-9D84-9CA4004207CA}" type="sibTrans" cxnId="{7457B2DA-8596-4004-986D-2A7DEDD11EDB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BC8135-4A2B-4F15-AE84-D05F0A0058A0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提供後續追蹤功能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  <a:cs typeface="Arial Unicode MS" pitchFamily="34" charset="-120"/>
          </a:endParaRPr>
        </a:p>
      </dgm:t>
    </dgm:pt>
    <dgm:pt modelId="{B79BF364-247E-4C61-88ED-DA73B6C26727}" type="parTrans" cxnId="{64509C8E-B262-489A-A419-61080CD846D9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22A75DD-FD74-4F54-A855-2BDEB7001521}" type="sibTrans" cxnId="{64509C8E-B262-489A-A419-61080CD846D9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FC9C5A-93CA-4E02-A2C5-0AA3FBB70465}">
      <dgm:prSet phldrT="[文字]" custT="1"/>
      <dgm:spPr/>
      <dgm:t>
        <a:bodyPr/>
        <a:lstStyle/>
        <a:p>
          <a:r>
            <a: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增設討論區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  <a:cs typeface="Arial Unicode MS" pitchFamily="34" charset="-120"/>
          </a:endParaRPr>
        </a:p>
      </dgm:t>
    </dgm:pt>
    <dgm:pt modelId="{795BAF61-9610-4974-9617-0EAF9EFDCA87}" type="parTrans" cxnId="{4D1237ED-19A2-4F98-A47F-448490781DBF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134B28-5123-4272-932B-AD86E976ED54}" type="sibTrans" cxnId="{4D1237ED-19A2-4F98-A47F-448490781DBF}">
      <dgm:prSet/>
      <dgm:spPr/>
      <dgm:t>
        <a:bodyPr/>
        <a:lstStyle/>
        <a:p>
          <a:endParaRPr lang="zh-TW" altLang="en-US" sz="1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62FB87E-937F-4232-B33F-654E0EA60B91}" type="pres">
      <dgm:prSet presAssocID="{0A821B76-03E3-4C37-999F-3E334F102997}" presName="cycle" presStyleCnt="0">
        <dgm:presLayoutVars>
          <dgm:dir/>
          <dgm:resizeHandles val="exact"/>
        </dgm:presLayoutVars>
      </dgm:prSet>
      <dgm:spPr/>
    </dgm:pt>
    <dgm:pt modelId="{4848846F-F2A2-46E7-9EF3-3DB785E47E92}" type="pres">
      <dgm:prSet presAssocID="{59FE3B10-DBC2-4CD7-A812-030FEE7F378D}" presName="node" presStyleLbl="node1" presStyleIdx="0" presStyleCnt="4">
        <dgm:presLayoutVars>
          <dgm:bulletEnabled val="1"/>
        </dgm:presLayoutVars>
      </dgm:prSet>
      <dgm:spPr/>
    </dgm:pt>
    <dgm:pt modelId="{A5BFBD49-5C8F-4365-8665-3DF61889F9C7}" type="pres">
      <dgm:prSet presAssocID="{59FE3B10-DBC2-4CD7-A812-030FEE7F378D}" presName="spNode" presStyleCnt="0"/>
      <dgm:spPr/>
    </dgm:pt>
    <dgm:pt modelId="{ADAED762-BD79-4105-BB87-6AEDCB43AABC}" type="pres">
      <dgm:prSet presAssocID="{31E8A922-402F-4465-9287-A1AE0883691D}" presName="sibTrans" presStyleLbl="sibTrans1D1" presStyleIdx="0" presStyleCnt="4"/>
      <dgm:spPr/>
    </dgm:pt>
    <dgm:pt modelId="{0E69EAE4-DD60-4B6C-BBA4-5200DECC932E}" type="pres">
      <dgm:prSet presAssocID="{C293446B-4B53-4CCE-BBDC-44BE26E0E44B}" presName="node" presStyleLbl="node1" presStyleIdx="1" presStyleCnt="4">
        <dgm:presLayoutVars>
          <dgm:bulletEnabled val="1"/>
        </dgm:presLayoutVars>
      </dgm:prSet>
      <dgm:spPr/>
    </dgm:pt>
    <dgm:pt modelId="{A8916ED1-1E88-4ACC-A253-6F8DEB1F2AE1}" type="pres">
      <dgm:prSet presAssocID="{C293446B-4B53-4CCE-BBDC-44BE26E0E44B}" presName="spNode" presStyleCnt="0"/>
      <dgm:spPr/>
    </dgm:pt>
    <dgm:pt modelId="{6C38CA28-1F89-4FA0-B6B2-322942C13905}" type="pres">
      <dgm:prSet presAssocID="{37F3C730-AD62-419C-9D84-9CA4004207CA}" presName="sibTrans" presStyleLbl="sibTrans1D1" presStyleIdx="1" presStyleCnt="4"/>
      <dgm:spPr/>
    </dgm:pt>
    <dgm:pt modelId="{F04CCF9E-A293-476C-A2AB-DF63944819D7}" type="pres">
      <dgm:prSet presAssocID="{27BC8135-4A2B-4F15-AE84-D05F0A0058A0}" presName="node" presStyleLbl="node1" presStyleIdx="2" presStyleCnt="4">
        <dgm:presLayoutVars>
          <dgm:bulletEnabled val="1"/>
        </dgm:presLayoutVars>
      </dgm:prSet>
      <dgm:spPr/>
    </dgm:pt>
    <dgm:pt modelId="{4CFB49BF-7AD2-4C9C-AA86-CF12D75C8571}" type="pres">
      <dgm:prSet presAssocID="{27BC8135-4A2B-4F15-AE84-D05F0A0058A0}" presName="spNode" presStyleCnt="0"/>
      <dgm:spPr/>
    </dgm:pt>
    <dgm:pt modelId="{DE53CABE-0D9F-44A9-8F3A-0C2A4E07ED4C}" type="pres">
      <dgm:prSet presAssocID="{722A75DD-FD74-4F54-A855-2BDEB7001521}" presName="sibTrans" presStyleLbl="sibTrans1D1" presStyleIdx="2" presStyleCnt="4"/>
      <dgm:spPr/>
    </dgm:pt>
    <dgm:pt modelId="{1057B7BE-7B00-4210-BC48-AD92F7C7A8F6}" type="pres">
      <dgm:prSet presAssocID="{2BFC9C5A-93CA-4E02-A2C5-0AA3FBB70465}" presName="node" presStyleLbl="node1" presStyleIdx="3" presStyleCnt="4">
        <dgm:presLayoutVars>
          <dgm:bulletEnabled val="1"/>
        </dgm:presLayoutVars>
      </dgm:prSet>
      <dgm:spPr/>
    </dgm:pt>
    <dgm:pt modelId="{4D98F4C3-6FCC-408A-97F2-758A077F9135}" type="pres">
      <dgm:prSet presAssocID="{2BFC9C5A-93CA-4E02-A2C5-0AA3FBB70465}" presName="spNode" presStyleCnt="0"/>
      <dgm:spPr/>
    </dgm:pt>
    <dgm:pt modelId="{07B00170-D55B-436A-BBB9-85630AF19776}" type="pres">
      <dgm:prSet presAssocID="{84134B28-5123-4272-932B-AD86E976ED54}" presName="sibTrans" presStyleLbl="sibTrans1D1" presStyleIdx="3" presStyleCnt="4"/>
      <dgm:spPr/>
    </dgm:pt>
  </dgm:ptLst>
  <dgm:cxnLst>
    <dgm:cxn modelId="{90D40306-749C-4386-84E3-C248A4136BAC}" type="presOf" srcId="{722A75DD-FD74-4F54-A855-2BDEB7001521}" destId="{DE53CABE-0D9F-44A9-8F3A-0C2A4E07ED4C}" srcOrd="0" destOrd="0" presId="urn:microsoft.com/office/officeart/2005/8/layout/cycle6"/>
    <dgm:cxn modelId="{515A5835-B246-49B5-A215-612DA89E332B}" type="presOf" srcId="{C293446B-4B53-4CCE-BBDC-44BE26E0E44B}" destId="{0E69EAE4-DD60-4B6C-BBA4-5200DECC932E}" srcOrd="0" destOrd="0" presId="urn:microsoft.com/office/officeart/2005/8/layout/cycle6"/>
    <dgm:cxn modelId="{FB9E4247-90AF-47BA-A30F-EB55F83A6A12}" type="presOf" srcId="{0A821B76-03E3-4C37-999F-3E334F102997}" destId="{862FB87E-937F-4232-B33F-654E0EA60B91}" srcOrd="0" destOrd="0" presId="urn:microsoft.com/office/officeart/2005/8/layout/cycle6"/>
    <dgm:cxn modelId="{C3434448-99FB-4660-8EDE-1451A68331D1}" type="presOf" srcId="{27BC8135-4A2B-4F15-AE84-D05F0A0058A0}" destId="{F04CCF9E-A293-476C-A2AB-DF63944819D7}" srcOrd="0" destOrd="0" presId="urn:microsoft.com/office/officeart/2005/8/layout/cycle6"/>
    <dgm:cxn modelId="{20B8A968-7B8F-4041-ADAB-4941380E70BD}" type="presOf" srcId="{59FE3B10-DBC2-4CD7-A812-030FEE7F378D}" destId="{4848846F-F2A2-46E7-9EF3-3DB785E47E92}" srcOrd="0" destOrd="0" presId="urn:microsoft.com/office/officeart/2005/8/layout/cycle6"/>
    <dgm:cxn modelId="{7D2B5A8D-45AB-4D5A-BC2A-D02AA19B44B6}" type="presOf" srcId="{31E8A922-402F-4465-9287-A1AE0883691D}" destId="{ADAED762-BD79-4105-BB87-6AEDCB43AABC}" srcOrd="0" destOrd="0" presId="urn:microsoft.com/office/officeart/2005/8/layout/cycle6"/>
    <dgm:cxn modelId="{64509C8E-B262-489A-A419-61080CD846D9}" srcId="{0A821B76-03E3-4C37-999F-3E334F102997}" destId="{27BC8135-4A2B-4F15-AE84-D05F0A0058A0}" srcOrd="2" destOrd="0" parTransId="{B79BF364-247E-4C61-88ED-DA73B6C26727}" sibTransId="{722A75DD-FD74-4F54-A855-2BDEB7001521}"/>
    <dgm:cxn modelId="{AE1183B9-F274-4178-92C6-15AD5B21E69D}" type="presOf" srcId="{84134B28-5123-4272-932B-AD86E976ED54}" destId="{07B00170-D55B-436A-BBB9-85630AF19776}" srcOrd="0" destOrd="0" presId="urn:microsoft.com/office/officeart/2005/8/layout/cycle6"/>
    <dgm:cxn modelId="{956C38C0-C762-45AD-8BA2-2208CDD318AA}" type="presOf" srcId="{2BFC9C5A-93CA-4E02-A2C5-0AA3FBB70465}" destId="{1057B7BE-7B00-4210-BC48-AD92F7C7A8F6}" srcOrd="0" destOrd="0" presId="urn:microsoft.com/office/officeart/2005/8/layout/cycle6"/>
    <dgm:cxn modelId="{7457B2DA-8596-4004-986D-2A7DEDD11EDB}" srcId="{0A821B76-03E3-4C37-999F-3E334F102997}" destId="{C293446B-4B53-4CCE-BBDC-44BE26E0E44B}" srcOrd="1" destOrd="0" parTransId="{085F8FF2-DEA1-4C81-BD0F-57151426CEBF}" sibTransId="{37F3C730-AD62-419C-9D84-9CA4004207CA}"/>
    <dgm:cxn modelId="{6A6CC3EB-A377-4A33-8380-BAC06D44BD6A}" srcId="{0A821B76-03E3-4C37-999F-3E334F102997}" destId="{59FE3B10-DBC2-4CD7-A812-030FEE7F378D}" srcOrd="0" destOrd="0" parTransId="{F6C019D7-9ED6-4512-90F6-939644396394}" sibTransId="{31E8A922-402F-4465-9287-A1AE0883691D}"/>
    <dgm:cxn modelId="{4D1237ED-19A2-4F98-A47F-448490781DBF}" srcId="{0A821B76-03E3-4C37-999F-3E334F102997}" destId="{2BFC9C5A-93CA-4E02-A2C5-0AA3FBB70465}" srcOrd="3" destOrd="0" parTransId="{795BAF61-9610-4974-9617-0EAF9EFDCA87}" sibTransId="{84134B28-5123-4272-932B-AD86E976ED54}"/>
    <dgm:cxn modelId="{E16EBCF9-F82A-4492-BA0F-83D2B50EE650}" type="presOf" srcId="{37F3C730-AD62-419C-9D84-9CA4004207CA}" destId="{6C38CA28-1F89-4FA0-B6B2-322942C13905}" srcOrd="0" destOrd="0" presId="urn:microsoft.com/office/officeart/2005/8/layout/cycle6"/>
    <dgm:cxn modelId="{740D54B0-025F-4A18-A163-75D58C0CEE9E}" type="presParOf" srcId="{862FB87E-937F-4232-B33F-654E0EA60B91}" destId="{4848846F-F2A2-46E7-9EF3-3DB785E47E92}" srcOrd="0" destOrd="0" presId="urn:microsoft.com/office/officeart/2005/8/layout/cycle6"/>
    <dgm:cxn modelId="{3E8FAB41-B49E-423F-9CA9-082192D4B814}" type="presParOf" srcId="{862FB87E-937F-4232-B33F-654E0EA60B91}" destId="{A5BFBD49-5C8F-4365-8665-3DF61889F9C7}" srcOrd="1" destOrd="0" presId="urn:microsoft.com/office/officeart/2005/8/layout/cycle6"/>
    <dgm:cxn modelId="{B7B04DBD-74DE-4E28-B281-E212516328BA}" type="presParOf" srcId="{862FB87E-937F-4232-B33F-654E0EA60B91}" destId="{ADAED762-BD79-4105-BB87-6AEDCB43AABC}" srcOrd="2" destOrd="0" presId="urn:microsoft.com/office/officeart/2005/8/layout/cycle6"/>
    <dgm:cxn modelId="{5D281C1C-D67C-48E8-BF28-112743F738DA}" type="presParOf" srcId="{862FB87E-937F-4232-B33F-654E0EA60B91}" destId="{0E69EAE4-DD60-4B6C-BBA4-5200DECC932E}" srcOrd="3" destOrd="0" presId="urn:microsoft.com/office/officeart/2005/8/layout/cycle6"/>
    <dgm:cxn modelId="{94AD6702-1ACA-461D-9A6F-1A0665645FE5}" type="presParOf" srcId="{862FB87E-937F-4232-B33F-654E0EA60B91}" destId="{A8916ED1-1E88-4ACC-A253-6F8DEB1F2AE1}" srcOrd="4" destOrd="0" presId="urn:microsoft.com/office/officeart/2005/8/layout/cycle6"/>
    <dgm:cxn modelId="{0AEC3880-1649-4217-9D2F-BB587DC4EAA7}" type="presParOf" srcId="{862FB87E-937F-4232-B33F-654E0EA60B91}" destId="{6C38CA28-1F89-4FA0-B6B2-322942C13905}" srcOrd="5" destOrd="0" presId="urn:microsoft.com/office/officeart/2005/8/layout/cycle6"/>
    <dgm:cxn modelId="{B4D87E7C-BA8F-4A66-8C75-AD1CD386CB6A}" type="presParOf" srcId="{862FB87E-937F-4232-B33F-654E0EA60B91}" destId="{F04CCF9E-A293-476C-A2AB-DF63944819D7}" srcOrd="6" destOrd="0" presId="urn:microsoft.com/office/officeart/2005/8/layout/cycle6"/>
    <dgm:cxn modelId="{A16ED2AA-4CC8-4C71-94BF-0B54F1DF338E}" type="presParOf" srcId="{862FB87E-937F-4232-B33F-654E0EA60B91}" destId="{4CFB49BF-7AD2-4C9C-AA86-CF12D75C8571}" srcOrd="7" destOrd="0" presId="urn:microsoft.com/office/officeart/2005/8/layout/cycle6"/>
    <dgm:cxn modelId="{DA1C5BF4-8CA8-45DA-AEBB-4A42B00C522D}" type="presParOf" srcId="{862FB87E-937F-4232-B33F-654E0EA60B91}" destId="{DE53CABE-0D9F-44A9-8F3A-0C2A4E07ED4C}" srcOrd="8" destOrd="0" presId="urn:microsoft.com/office/officeart/2005/8/layout/cycle6"/>
    <dgm:cxn modelId="{3EA445AA-9670-4C35-AC70-40C8E7702C34}" type="presParOf" srcId="{862FB87E-937F-4232-B33F-654E0EA60B91}" destId="{1057B7BE-7B00-4210-BC48-AD92F7C7A8F6}" srcOrd="9" destOrd="0" presId="urn:microsoft.com/office/officeart/2005/8/layout/cycle6"/>
    <dgm:cxn modelId="{8F269396-EF84-4C56-9648-BB90E57861D8}" type="presParOf" srcId="{862FB87E-937F-4232-B33F-654E0EA60B91}" destId="{4D98F4C3-6FCC-408A-97F2-758A077F9135}" srcOrd="10" destOrd="0" presId="urn:microsoft.com/office/officeart/2005/8/layout/cycle6"/>
    <dgm:cxn modelId="{9439430E-857E-4619-A892-5E962CB441C1}" type="presParOf" srcId="{862FB87E-937F-4232-B33F-654E0EA60B91}" destId="{07B00170-D55B-436A-BBB9-85630AF19776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89E43-2BD2-4C3A-847A-A0E452CD6D83}">
      <dsp:nvSpPr>
        <dsp:cNvPr id="0" name=""/>
        <dsp:cNvSpPr/>
      </dsp:nvSpPr>
      <dsp:spPr>
        <a:xfrm>
          <a:off x="3780" y="224347"/>
          <a:ext cx="1449160" cy="57966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全國動物收容管理系統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80" y="224347"/>
        <a:ext cx="1449160" cy="579664"/>
      </dsp:txXfrm>
    </dsp:sp>
    <dsp:sp modelId="{FCB5B063-08AC-4E7D-8E83-17608F56D7E7}">
      <dsp:nvSpPr>
        <dsp:cNvPr id="0" name=""/>
        <dsp:cNvSpPr/>
      </dsp:nvSpPr>
      <dsp:spPr>
        <a:xfrm>
          <a:off x="0" y="817603"/>
          <a:ext cx="1449160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政府建立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來自台灣各地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內容主要由收容所張貼</a:t>
          </a:r>
        </a:p>
      </dsp:txBody>
      <dsp:txXfrm>
        <a:off x="0" y="817603"/>
        <a:ext cx="1449160" cy="2854800"/>
      </dsp:txXfrm>
    </dsp:sp>
    <dsp:sp modelId="{A585C0C5-3B27-4660-965A-297F9DCA4D9E}">
      <dsp:nvSpPr>
        <dsp:cNvPr id="0" name=""/>
        <dsp:cNvSpPr/>
      </dsp:nvSpPr>
      <dsp:spPr>
        <a:xfrm>
          <a:off x="1655823" y="224347"/>
          <a:ext cx="1449160" cy="5796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高雄市關懷流浪動物協會</a:t>
          </a:r>
        </a:p>
      </dsp:txBody>
      <dsp:txXfrm>
        <a:off x="1655823" y="224347"/>
        <a:ext cx="1449160" cy="579664"/>
      </dsp:txXfrm>
    </dsp:sp>
    <dsp:sp modelId="{B679FD67-F20E-406F-90E3-0D9CFD4272B6}">
      <dsp:nvSpPr>
        <dsp:cNvPr id="0" name=""/>
        <dsp:cNvSpPr/>
      </dsp:nvSpPr>
      <dsp:spPr>
        <a:xfrm>
          <a:off x="1656186" y="817603"/>
          <a:ext cx="1449160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非營利組織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助養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救援與醫療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募款</a:t>
          </a:r>
        </a:p>
      </dsp:txBody>
      <dsp:txXfrm>
        <a:off x="1656186" y="817603"/>
        <a:ext cx="1449160" cy="2854800"/>
      </dsp:txXfrm>
    </dsp:sp>
    <dsp:sp modelId="{30F57352-32D0-40B5-81DC-B41E9ED29D51}">
      <dsp:nvSpPr>
        <dsp:cNvPr id="0" name=""/>
        <dsp:cNvSpPr/>
      </dsp:nvSpPr>
      <dsp:spPr>
        <a:xfrm>
          <a:off x="3307867" y="224347"/>
          <a:ext cx="1449160" cy="57966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寵寵微積－寵物買賣，幼犬買賣</a:t>
          </a:r>
        </a:p>
      </dsp:txBody>
      <dsp:txXfrm>
        <a:off x="3307867" y="224347"/>
        <a:ext cx="1449160" cy="579664"/>
      </dsp:txXfrm>
    </dsp:sp>
    <dsp:sp modelId="{22045570-4082-4AE6-BF64-C65489D42024}">
      <dsp:nvSpPr>
        <dsp:cNvPr id="0" name=""/>
        <dsp:cNvSpPr/>
      </dsp:nvSpPr>
      <dsp:spPr>
        <a:xfrm>
          <a:off x="3307867" y="817603"/>
          <a:ext cx="1449160" cy="28548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寵物種類較多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寵物買賣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功能多元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安心賣家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聊天討論</a:t>
          </a:r>
        </a:p>
      </dsp:txBody>
      <dsp:txXfrm>
        <a:off x="3307867" y="817603"/>
        <a:ext cx="1449160" cy="2854800"/>
      </dsp:txXfrm>
    </dsp:sp>
    <dsp:sp modelId="{3165FB43-7F8F-4984-929A-FA507A77A489}">
      <dsp:nvSpPr>
        <dsp:cNvPr id="0" name=""/>
        <dsp:cNvSpPr/>
      </dsp:nvSpPr>
      <dsp:spPr>
        <a:xfrm>
          <a:off x="4959910" y="224347"/>
          <a:ext cx="1449160" cy="57966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社團法人臺灣咪可思關懷流浪動物協會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59910" y="224347"/>
        <a:ext cx="1449160" cy="579664"/>
      </dsp:txXfrm>
    </dsp:sp>
    <dsp:sp modelId="{76F9EA3A-CDAB-4578-BAA8-6946C677CD35}">
      <dsp:nvSpPr>
        <dsp:cNvPr id="0" name=""/>
        <dsp:cNvSpPr/>
      </dsp:nvSpPr>
      <dsp:spPr>
        <a:xfrm>
          <a:off x="4960272" y="817603"/>
          <a:ext cx="1449160" cy="28548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非營利組織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改善</a:t>
          </a: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浪浪</a:t>
          </a: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數量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已送養寵物近況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捐款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招募志工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60272" y="817603"/>
        <a:ext cx="1449160" cy="2854800"/>
      </dsp:txXfrm>
    </dsp:sp>
    <dsp:sp modelId="{B7B09142-3C9C-4DE4-812C-C5CB40546544}">
      <dsp:nvSpPr>
        <dsp:cNvPr id="0" name=""/>
        <dsp:cNvSpPr/>
      </dsp:nvSpPr>
      <dsp:spPr>
        <a:xfrm>
          <a:off x="6611953" y="224347"/>
          <a:ext cx="1449160" cy="5796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拼圖喵中途之家</a:t>
          </a:r>
        </a:p>
      </dsp:txBody>
      <dsp:txXfrm>
        <a:off x="6611953" y="224347"/>
        <a:ext cx="1449160" cy="579664"/>
      </dsp:txXfrm>
    </dsp:sp>
    <dsp:sp modelId="{44C9B443-85FB-446E-81A2-816A2A3F0063}">
      <dsp:nvSpPr>
        <dsp:cNvPr id="0" name=""/>
        <dsp:cNvSpPr/>
      </dsp:nvSpPr>
      <dsp:spPr>
        <a:xfrm>
          <a:off x="6611953" y="817603"/>
          <a:ext cx="1449160" cy="2854800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非營利組織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中途之家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認養資格</a:t>
          </a:r>
          <a:r>
            <a:rPr lang="zh-TW" altLang="en-US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嚴格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助養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捐款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回報近況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本月主打喵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貓咪住宿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11953" y="817603"/>
        <a:ext cx="1449160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8846F-F2A2-46E7-9EF3-3DB785E47E92}">
      <dsp:nvSpPr>
        <dsp:cNvPr id="0" name=""/>
        <dsp:cNvSpPr/>
      </dsp:nvSpPr>
      <dsp:spPr>
        <a:xfrm>
          <a:off x="3183084" y="1230"/>
          <a:ext cx="1410695" cy="9169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扮演「媒合」的角色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  <a:cs typeface="Arial Unicode MS" pitchFamily="34" charset="-120"/>
          </a:endParaRPr>
        </a:p>
      </dsp:txBody>
      <dsp:txXfrm>
        <a:off x="3227846" y="45992"/>
        <a:ext cx="1321171" cy="827428"/>
      </dsp:txXfrm>
    </dsp:sp>
    <dsp:sp modelId="{ADAED762-BD79-4105-BB87-6AEDCB43AABC}">
      <dsp:nvSpPr>
        <dsp:cNvPr id="0" name=""/>
        <dsp:cNvSpPr/>
      </dsp:nvSpPr>
      <dsp:spPr>
        <a:xfrm>
          <a:off x="2373403" y="459706"/>
          <a:ext cx="3030056" cy="3030056"/>
        </a:xfrm>
        <a:custGeom>
          <a:avLst/>
          <a:gdLst/>
          <a:ahLst/>
          <a:cxnLst/>
          <a:rect l="0" t="0" r="0" b="0"/>
          <a:pathLst>
            <a:path>
              <a:moveTo>
                <a:pt x="2230539" y="179605"/>
              </a:moveTo>
              <a:arcTo wR="1515028" hR="1515028" stAng="17890928" swAng="2626063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EAE4-DD60-4B6C-BBA4-5200DECC932E}">
      <dsp:nvSpPr>
        <dsp:cNvPr id="0" name=""/>
        <dsp:cNvSpPr/>
      </dsp:nvSpPr>
      <dsp:spPr>
        <a:xfrm>
          <a:off x="4698112" y="1516258"/>
          <a:ext cx="1410695" cy="9169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搜尋功能及條件篩選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  <a:cs typeface="Arial Unicode MS" pitchFamily="34" charset="-120"/>
          </a:endParaRPr>
        </a:p>
      </dsp:txBody>
      <dsp:txXfrm>
        <a:off x="4742874" y="1561020"/>
        <a:ext cx="1321171" cy="827428"/>
      </dsp:txXfrm>
    </dsp:sp>
    <dsp:sp modelId="{6C38CA28-1F89-4FA0-B6B2-322942C13905}">
      <dsp:nvSpPr>
        <dsp:cNvPr id="0" name=""/>
        <dsp:cNvSpPr/>
      </dsp:nvSpPr>
      <dsp:spPr>
        <a:xfrm>
          <a:off x="2373403" y="459706"/>
          <a:ext cx="3030056" cy="3030056"/>
        </a:xfrm>
        <a:custGeom>
          <a:avLst/>
          <a:gdLst/>
          <a:ahLst/>
          <a:cxnLst/>
          <a:rect l="0" t="0" r="0" b="0"/>
          <a:pathLst>
            <a:path>
              <a:moveTo>
                <a:pt x="2955495" y="1984458"/>
              </a:moveTo>
              <a:arcTo wR="1515028" hR="1515028" stAng="1083009" swAng="2626063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CCF9E-A293-476C-A2AB-DF63944819D7}">
      <dsp:nvSpPr>
        <dsp:cNvPr id="0" name=""/>
        <dsp:cNvSpPr/>
      </dsp:nvSpPr>
      <dsp:spPr>
        <a:xfrm>
          <a:off x="3183084" y="3031286"/>
          <a:ext cx="1410695" cy="9169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提供後續追蹤功能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  <a:cs typeface="Arial Unicode MS" pitchFamily="34" charset="-120"/>
          </a:endParaRPr>
        </a:p>
      </dsp:txBody>
      <dsp:txXfrm>
        <a:off x="3227846" y="3076048"/>
        <a:ext cx="1321171" cy="827428"/>
      </dsp:txXfrm>
    </dsp:sp>
    <dsp:sp modelId="{DE53CABE-0D9F-44A9-8F3A-0C2A4E07ED4C}">
      <dsp:nvSpPr>
        <dsp:cNvPr id="0" name=""/>
        <dsp:cNvSpPr/>
      </dsp:nvSpPr>
      <dsp:spPr>
        <a:xfrm>
          <a:off x="2373403" y="459706"/>
          <a:ext cx="3030056" cy="3030056"/>
        </a:xfrm>
        <a:custGeom>
          <a:avLst/>
          <a:gdLst/>
          <a:ahLst/>
          <a:cxnLst/>
          <a:rect l="0" t="0" r="0" b="0"/>
          <a:pathLst>
            <a:path>
              <a:moveTo>
                <a:pt x="799516" y="2850450"/>
              </a:moveTo>
              <a:arcTo wR="1515028" hR="1515028" stAng="7090928" swAng="262606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7B7BE-7B00-4210-BC48-AD92F7C7A8F6}">
      <dsp:nvSpPr>
        <dsp:cNvPr id="0" name=""/>
        <dsp:cNvSpPr/>
      </dsp:nvSpPr>
      <dsp:spPr>
        <a:xfrm>
          <a:off x="1668056" y="1516258"/>
          <a:ext cx="1410695" cy="9169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增設討論區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  <a:cs typeface="Arial Unicode MS" pitchFamily="34" charset="-120"/>
          </a:endParaRPr>
        </a:p>
      </dsp:txBody>
      <dsp:txXfrm>
        <a:off x="1712818" y="1561020"/>
        <a:ext cx="1321171" cy="827428"/>
      </dsp:txXfrm>
    </dsp:sp>
    <dsp:sp modelId="{07B00170-D55B-436A-BBB9-85630AF19776}">
      <dsp:nvSpPr>
        <dsp:cNvPr id="0" name=""/>
        <dsp:cNvSpPr/>
      </dsp:nvSpPr>
      <dsp:spPr>
        <a:xfrm>
          <a:off x="2373403" y="459706"/>
          <a:ext cx="3030056" cy="3030056"/>
        </a:xfrm>
        <a:custGeom>
          <a:avLst/>
          <a:gdLst/>
          <a:ahLst/>
          <a:cxnLst/>
          <a:rect l="0" t="0" r="0" b="0"/>
          <a:pathLst>
            <a:path>
              <a:moveTo>
                <a:pt x="74561" y="1045597"/>
              </a:moveTo>
              <a:arcTo wR="1515028" hR="1515028" stAng="11883009" swAng="2626063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7E01004-F03F-4754-97D6-6324023A72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D6966D6-C899-48C4-AAF2-D0A6CF1DB9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38A15-397C-4705-8DF3-AB53954732F2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1C28F0-A630-4923-B581-340911DF2C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0E9AE0-6314-45FE-BB16-3A5E677163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E9347-50D2-4D14-A03A-6B927E0BE4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9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582F9-1EC5-44D8-B4E6-0BE8A0A05E83}" type="datetimeFigureOut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C7A94-DC6E-4C49-B0CA-45375E47D9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88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C7A94-DC6E-4C49-B0CA-45375E47D93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40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CAAB5C93-4060-4DB7-85B2-EB7325192CFA}"/>
              </a:ext>
            </a:extLst>
          </p:cNvPr>
          <p:cNvSpPr/>
          <p:nvPr userDrawn="1"/>
        </p:nvSpPr>
        <p:spPr>
          <a:xfrm>
            <a:off x="-36512" y="-65733"/>
            <a:ext cx="9180512" cy="5209233"/>
          </a:xfrm>
          <a:prstGeom prst="rect">
            <a:avLst/>
          </a:prstGeom>
          <a:solidFill>
            <a:srgbClr val="CB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 userDrawn="1"/>
        </p:nvGrpSpPr>
        <p:grpSpPr>
          <a:xfrm>
            <a:off x="-621095" y="2167991"/>
            <a:ext cx="10637735" cy="1031130"/>
            <a:chOff x="-621095" y="2167991"/>
            <a:chExt cx="10637735" cy="1031130"/>
          </a:xfrm>
        </p:grpSpPr>
        <p:sp>
          <p:nvSpPr>
            <p:cNvPr id="24" name="拱形 23"/>
            <p:cNvSpPr/>
            <p:nvPr userDrawn="1"/>
          </p:nvSpPr>
          <p:spPr>
            <a:xfrm rot="9184162">
              <a:off x="-621095" y="2167991"/>
              <a:ext cx="10485335" cy="878730"/>
            </a:xfrm>
            <a:prstGeom prst="blockArc">
              <a:avLst>
                <a:gd name="adj1" fmla="val 10703735"/>
                <a:gd name="adj2" fmla="val 0"/>
                <a:gd name="adj3" fmla="val 15750"/>
              </a:avLst>
            </a:prstGeom>
            <a:solidFill>
              <a:schemeClr val="accent3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拱形 24"/>
            <p:cNvSpPr/>
            <p:nvPr userDrawn="1"/>
          </p:nvSpPr>
          <p:spPr>
            <a:xfrm rot="9184162">
              <a:off x="-468695" y="2320391"/>
              <a:ext cx="10485335" cy="878730"/>
            </a:xfrm>
            <a:prstGeom prst="blockArc">
              <a:avLst>
                <a:gd name="adj1" fmla="val 10703735"/>
                <a:gd name="adj2" fmla="val 0"/>
                <a:gd name="adj3" fmla="val 15750"/>
              </a:avLst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橢圓 26"/>
          <p:cNvSpPr/>
          <p:nvPr userDrawn="1"/>
        </p:nvSpPr>
        <p:spPr>
          <a:xfrm>
            <a:off x="1140786" y="3991372"/>
            <a:ext cx="1152128" cy="1152128"/>
          </a:xfrm>
          <a:prstGeom prst="ellipse">
            <a:avLst/>
          </a:prstGeom>
          <a:gradFill>
            <a:gsLst>
              <a:gs pos="0">
                <a:schemeClr val="bg1"/>
              </a:gs>
              <a:gs pos="8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3131840" y="2973714"/>
            <a:ext cx="1152128" cy="1152128"/>
          </a:xfrm>
          <a:prstGeom prst="ellipse">
            <a:avLst/>
          </a:prstGeom>
          <a:gradFill>
            <a:gsLst>
              <a:gs pos="0">
                <a:schemeClr val="bg1"/>
              </a:gs>
              <a:gs pos="8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5122894" y="1956056"/>
            <a:ext cx="1152128" cy="1152128"/>
          </a:xfrm>
          <a:prstGeom prst="ellipse">
            <a:avLst/>
          </a:prstGeom>
          <a:gradFill>
            <a:gsLst>
              <a:gs pos="0">
                <a:schemeClr val="bg1"/>
              </a:gs>
              <a:gs pos="8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7113948" y="938398"/>
            <a:ext cx="1152128" cy="1152128"/>
          </a:xfrm>
          <a:prstGeom prst="ellipse">
            <a:avLst/>
          </a:prstGeom>
          <a:gradFill>
            <a:gsLst>
              <a:gs pos="0">
                <a:schemeClr val="bg1"/>
              </a:gs>
              <a:gs pos="8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/>
          <p:cNvGrpSpPr/>
          <p:nvPr userDrawn="1"/>
        </p:nvGrpSpPr>
        <p:grpSpPr>
          <a:xfrm rot="21170511">
            <a:off x="-36512" y="-65733"/>
            <a:ext cx="5328592" cy="2827597"/>
            <a:chOff x="-36512" y="-65733"/>
            <a:chExt cx="5328592" cy="2827597"/>
          </a:xfrm>
          <a:solidFill>
            <a:srgbClr val="CBEEEA"/>
          </a:solidFill>
        </p:grpSpPr>
        <p:sp>
          <p:nvSpPr>
            <p:cNvPr id="32" name="摺角紙張 31"/>
            <p:cNvSpPr/>
            <p:nvPr userDrawn="1"/>
          </p:nvSpPr>
          <p:spPr>
            <a:xfrm>
              <a:off x="0" y="0"/>
              <a:ext cx="5220072" cy="2759756"/>
            </a:xfrm>
            <a:prstGeom prst="foldedCorner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框架 30"/>
            <p:cNvSpPr/>
            <p:nvPr userDrawn="1"/>
          </p:nvSpPr>
          <p:spPr>
            <a:xfrm>
              <a:off x="-36512" y="-65733"/>
              <a:ext cx="5328592" cy="2827597"/>
            </a:xfrm>
            <a:prstGeom prst="frame">
              <a:avLst>
                <a:gd name="adj1" fmla="val 5314"/>
              </a:avLst>
            </a:prstGeom>
            <a:grpFill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prstMaterial="metal">
              <a:bevelT w="63500" h="25400" prst="angle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文字方塊 33"/>
          <p:cNvSpPr txBox="1"/>
          <p:nvPr userDrawn="1"/>
        </p:nvSpPr>
        <p:spPr>
          <a:xfrm>
            <a:off x="400126" y="1404079"/>
            <a:ext cx="484196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TW" sz="3200" b="1" cap="none" spc="50" dirty="0" err="1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AniMatch</a:t>
            </a:r>
            <a:r>
              <a:rPr lang="en-US" altLang="zh-TW" sz="3200" b="1" cap="none" spc="50" dirty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cap="none" spc="50" dirty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浪浪認養平台</a:t>
            </a:r>
          </a:p>
        </p:txBody>
      </p:sp>
      <p:grpSp>
        <p:nvGrpSpPr>
          <p:cNvPr id="41" name="群組 40"/>
          <p:cNvGrpSpPr/>
          <p:nvPr userDrawn="1"/>
        </p:nvGrpSpPr>
        <p:grpSpPr>
          <a:xfrm flipV="1">
            <a:off x="1881259" y="3738880"/>
            <a:ext cx="196906" cy="196906"/>
            <a:chOff x="1331640" y="3189261"/>
            <a:chExt cx="1296144" cy="1296144"/>
          </a:xfrm>
        </p:grpSpPr>
        <p:sp>
          <p:nvSpPr>
            <p:cNvPr id="39" name="四角星形 38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四角星形 39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2" name="群組 41"/>
          <p:cNvGrpSpPr/>
          <p:nvPr userDrawn="1"/>
        </p:nvGrpSpPr>
        <p:grpSpPr>
          <a:xfrm flipV="1">
            <a:off x="6300192" y="627534"/>
            <a:ext cx="196906" cy="196906"/>
            <a:chOff x="1331640" y="3189261"/>
            <a:chExt cx="1296144" cy="1296144"/>
          </a:xfrm>
        </p:grpSpPr>
        <p:sp>
          <p:nvSpPr>
            <p:cNvPr id="43" name="四角星形 42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四角星形 43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5" name="群組 44"/>
          <p:cNvGrpSpPr/>
          <p:nvPr userDrawn="1"/>
        </p:nvGrpSpPr>
        <p:grpSpPr>
          <a:xfrm flipV="1">
            <a:off x="7943283" y="4233886"/>
            <a:ext cx="196906" cy="196906"/>
            <a:chOff x="1331640" y="3189261"/>
            <a:chExt cx="1296144" cy="1296144"/>
          </a:xfrm>
        </p:grpSpPr>
        <p:sp>
          <p:nvSpPr>
            <p:cNvPr id="46" name="四角星形 45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四角星形 46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 userDrawn="1"/>
        </p:nvGrpSpPr>
        <p:grpSpPr>
          <a:xfrm flipV="1">
            <a:off x="928816" y="4057884"/>
            <a:ext cx="196906" cy="196906"/>
            <a:chOff x="1331640" y="3189261"/>
            <a:chExt cx="1296144" cy="1296144"/>
          </a:xfrm>
        </p:grpSpPr>
        <p:sp>
          <p:nvSpPr>
            <p:cNvPr id="49" name="四角星形 48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四角星形 49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 userDrawn="1"/>
        </p:nvGrpSpPr>
        <p:grpSpPr>
          <a:xfrm flipV="1">
            <a:off x="3753467" y="4330831"/>
            <a:ext cx="196906" cy="196906"/>
            <a:chOff x="1331640" y="3189261"/>
            <a:chExt cx="1296144" cy="1296144"/>
          </a:xfrm>
        </p:grpSpPr>
        <p:sp>
          <p:nvSpPr>
            <p:cNvPr id="52" name="四角星形 51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四角星形 52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4" name="群組 53"/>
          <p:cNvGrpSpPr/>
          <p:nvPr userDrawn="1"/>
        </p:nvGrpSpPr>
        <p:grpSpPr>
          <a:xfrm flipV="1">
            <a:off x="7497883" y="625685"/>
            <a:ext cx="196906" cy="196906"/>
            <a:chOff x="1331640" y="3189261"/>
            <a:chExt cx="1296144" cy="1296144"/>
          </a:xfrm>
        </p:grpSpPr>
        <p:sp>
          <p:nvSpPr>
            <p:cNvPr id="55" name="四角星形 54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四角星形 55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8267A7D-71A3-4CD6-A1BA-31C90D82E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212" y="-117746"/>
            <a:ext cx="2014142" cy="2014142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E5AD2BFD-2A52-49AE-A106-0D31B080B955}"/>
              </a:ext>
            </a:extLst>
          </p:cNvPr>
          <p:cNvSpPr txBox="1"/>
          <p:nvPr userDrawn="1"/>
        </p:nvSpPr>
        <p:spPr>
          <a:xfrm>
            <a:off x="5864014" y="2853065"/>
            <a:ext cx="32639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發表順序：系統應用第二組</a:t>
            </a:r>
            <a:endParaRPr lang="en-US" altLang="zh-TW" sz="20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班級：商資四甲</a:t>
            </a:r>
            <a:endParaRPr lang="en-US" altLang="zh-TW" sz="20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1061241105</a:t>
            </a:r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何佳勳</a:t>
            </a:r>
            <a:endParaRPr lang="en-US" altLang="zh-TW" sz="20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756000"/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1061241111</a:t>
            </a:r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吳羿妏</a:t>
            </a:r>
            <a:endParaRPr lang="en-US" altLang="zh-TW" sz="20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756000"/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1061241123</a:t>
            </a:r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洪孟琪</a:t>
            </a:r>
            <a:endParaRPr lang="en-US" altLang="zh-TW" sz="20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756000"/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1061241128</a:t>
            </a:r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陳又瑄</a:t>
            </a:r>
            <a:endParaRPr lang="en-US" altLang="zh-TW" sz="20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756000"/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1061241151</a:t>
            </a:r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林子捷</a:t>
            </a:r>
            <a:endParaRPr lang="en-US" altLang="zh-TW" sz="20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A7724F0-F42B-4C18-815E-28FDCE34A4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00" y="1211187"/>
            <a:ext cx="3067738" cy="216978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0583526-0BE3-49A1-B1F9-95F8EC26E9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012" y="2728033"/>
            <a:ext cx="3245218" cy="22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6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75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375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7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37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125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125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4" grpId="0"/>
      <p:bldP spid="5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緒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緒論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研究動機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研究目的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研究流程 </a:t>
            </a:r>
            <a:endParaRPr lang="en-US" altLang="zh-TW" sz="16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5273B32-5E3C-4224-8C3F-1E1AFC088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1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獻探討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文獻探討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中途之家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相關議題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平台分析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ABF021-7B1D-4126-BAF4-B6039296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79CD3D3C-A42C-4F0A-AA1D-E91A154F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2955669-0AB6-4D6E-967D-6074FB68A4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6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5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獻探討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文獻探討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中途之家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相關議題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平台分析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ABF021-7B1D-4126-BAF4-B6039296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79CD3D3C-A42C-4F0A-AA1D-E91A154F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3A91D2D-0D4C-42AE-8BF0-6EB3753416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45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文獻探討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文獻探討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中途之家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相關議題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平台分析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ABF021-7B1D-4126-BAF4-B6039296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79CD3D3C-A42C-4F0A-AA1D-E91A154F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3A91D2D-0D4C-42AE-8BF0-6EB3753416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53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文獻探討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文獻探討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中途之家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相關議題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平台分析</a:t>
            </a:r>
            <a:endParaRPr lang="en-US" altLang="zh-TW" sz="16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ABF021-7B1D-4126-BAF4-B6039296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79CD3D3C-A42C-4F0A-AA1D-E91A154F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3A91D2D-0D4C-42AE-8BF0-6EB3753416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6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系統分析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系統分析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使用對象與環境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系統開發工具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768F1C-270D-4C4B-9BF1-CDFFD20A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31DA605-F2F5-4BED-8209-776B015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9B0A632-B647-4DB0-AFAA-7F3FED9F1F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5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系統分析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系統分析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使用對象與環境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系統開發工具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768F1C-270D-4C4B-9BF1-CDFFD20A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31DA605-F2F5-4BED-8209-776B015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3025503-1B49-4B57-88B6-4F176FDBA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2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系統分析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系統分析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使用對象與環境</a:t>
            </a:r>
            <a:r>
              <a:rPr lang="en-US" altLang="zh-TW" sz="1600" kern="12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系統開發工具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768F1C-270D-4C4B-9BF1-CDFFD20A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31DA605-F2F5-4BED-8209-776B015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3025503-1B49-4B57-88B6-4F176FDBA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0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系統分析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系統分析</a:t>
            </a: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768F1C-270D-4C4B-9BF1-CDFFD20A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31DA605-F2F5-4BED-8209-776B015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3025503-1B49-4B57-88B6-4F176FDBA6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82048F-79D1-4926-AE73-0A2C62E19D44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使用對象與環境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系統開發工具</a:t>
            </a:r>
            <a:endParaRPr lang="en-US" altLang="zh-TW" sz="16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7260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系統展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系統展示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登入前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領養人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中途之家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768F1C-270D-4C4B-9BF1-CDFFD20A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31DA605-F2F5-4BED-8209-776B015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DB45967-0D14-4932-825B-C43A64449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0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51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15B6985B-5EF2-4143-BE8E-854C9DB0E045}"/>
              </a:ext>
            </a:extLst>
          </p:cNvPr>
          <p:cNvSpPr/>
          <p:nvPr userDrawn="1"/>
        </p:nvSpPr>
        <p:spPr>
          <a:xfrm>
            <a:off x="-36512" y="-65733"/>
            <a:ext cx="9180512" cy="5209233"/>
          </a:xfrm>
          <a:prstGeom prst="rect">
            <a:avLst/>
          </a:prstGeom>
          <a:solidFill>
            <a:srgbClr val="CB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267A7D-71A3-4CD6-A1BA-31C90D82E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14" y="3100426"/>
            <a:ext cx="2674639" cy="2674639"/>
          </a:xfrm>
          <a:prstGeom prst="rect">
            <a:avLst/>
          </a:prstGeom>
        </p:spPr>
      </p:pic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4897E8C6-8BC8-439D-B166-52A8C6EE1356}"/>
              </a:ext>
            </a:extLst>
          </p:cNvPr>
          <p:cNvGrpSpPr/>
          <p:nvPr userDrawn="1"/>
        </p:nvGrpSpPr>
        <p:grpSpPr>
          <a:xfrm rot="1618633">
            <a:off x="-643498" y="1328080"/>
            <a:ext cx="10637735" cy="1031130"/>
            <a:chOff x="-621095" y="2167991"/>
            <a:chExt cx="10637735" cy="1031130"/>
          </a:xfrm>
        </p:grpSpPr>
        <p:sp>
          <p:nvSpPr>
            <p:cNvPr id="111" name="拱形 110">
              <a:extLst>
                <a:ext uri="{FF2B5EF4-FFF2-40B4-BE49-F238E27FC236}">
                  <a16:creationId xmlns:a16="http://schemas.microsoft.com/office/drawing/2014/main" id="{5C47166C-A021-40FB-BC59-C6B8D13273AA}"/>
                </a:ext>
              </a:extLst>
            </p:cNvPr>
            <p:cNvSpPr/>
            <p:nvPr userDrawn="1"/>
          </p:nvSpPr>
          <p:spPr>
            <a:xfrm rot="9184162">
              <a:off x="-621095" y="2167991"/>
              <a:ext cx="10485335" cy="878730"/>
            </a:xfrm>
            <a:prstGeom prst="blockArc">
              <a:avLst>
                <a:gd name="adj1" fmla="val 10703735"/>
                <a:gd name="adj2" fmla="val 0"/>
                <a:gd name="adj3" fmla="val 15750"/>
              </a:avLst>
            </a:prstGeom>
            <a:solidFill>
              <a:schemeClr val="accent3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" name="拱形 111">
              <a:extLst>
                <a:ext uri="{FF2B5EF4-FFF2-40B4-BE49-F238E27FC236}">
                  <a16:creationId xmlns:a16="http://schemas.microsoft.com/office/drawing/2014/main" id="{D0DD4E87-9D61-42AD-B743-D697AB1EE7DB}"/>
                </a:ext>
              </a:extLst>
            </p:cNvPr>
            <p:cNvSpPr/>
            <p:nvPr userDrawn="1"/>
          </p:nvSpPr>
          <p:spPr>
            <a:xfrm rot="9184162">
              <a:off x="-468695" y="2320391"/>
              <a:ext cx="10485335" cy="878730"/>
            </a:xfrm>
            <a:prstGeom prst="blockArc">
              <a:avLst>
                <a:gd name="adj1" fmla="val 10703735"/>
                <a:gd name="adj2" fmla="val 0"/>
                <a:gd name="adj3" fmla="val 15750"/>
              </a:avLst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19D15287-7ECD-41B8-BBED-7CCF2CEAE685}"/>
              </a:ext>
            </a:extLst>
          </p:cNvPr>
          <p:cNvGrpSpPr/>
          <p:nvPr userDrawn="1"/>
        </p:nvGrpSpPr>
        <p:grpSpPr>
          <a:xfrm>
            <a:off x="7060045" y="1485772"/>
            <a:ext cx="1444510" cy="1980477"/>
            <a:chOff x="7060045" y="1485772"/>
            <a:chExt cx="1444510" cy="1980477"/>
          </a:xfrm>
        </p:grpSpPr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F483C30B-3225-4EDC-920A-F92B9196335C}"/>
                </a:ext>
              </a:extLst>
            </p:cNvPr>
            <p:cNvSpPr txBox="1"/>
            <p:nvPr userDrawn="1"/>
          </p:nvSpPr>
          <p:spPr>
            <a:xfrm>
              <a:off x="7060045" y="2819918"/>
              <a:ext cx="1444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結論與</a:t>
              </a:r>
              <a:endParaRPr lang="en-US" altLang="zh-TW" sz="18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800" b="1" dirty="0">
                  <a:solidFill>
                    <a:schemeClr val="accent4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未來展望</a:t>
              </a:r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F931DA48-3F54-481C-A94E-2CFB35679CFB}"/>
                </a:ext>
              </a:extLst>
            </p:cNvPr>
            <p:cNvSpPr/>
            <p:nvPr userDrawn="1"/>
          </p:nvSpPr>
          <p:spPr>
            <a:xfrm>
              <a:off x="7156993" y="1485772"/>
              <a:ext cx="1250615" cy="125061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4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DD20C08-CD12-458B-B54F-BE5209C2637B}"/>
              </a:ext>
            </a:extLst>
          </p:cNvPr>
          <p:cNvGrpSpPr/>
          <p:nvPr userDrawn="1"/>
        </p:nvGrpSpPr>
        <p:grpSpPr>
          <a:xfrm>
            <a:off x="5504819" y="1507139"/>
            <a:ext cx="1444510" cy="1793342"/>
            <a:chOff x="5504819" y="1507139"/>
            <a:chExt cx="1444510" cy="1793342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3BD78D5D-1260-4C23-82C9-7B398C0C1831}"/>
                </a:ext>
              </a:extLst>
            </p:cNvPr>
            <p:cNvSpPr txBox="1"/>
            <p:nvPr userDrawn="1"/>
          </p:nvSpPr>
          <p:spPr>
            <a:xfrm>
              <a:off x="5504819" y="2900371"/>
              <a:ext cx="1444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系統展示</a:t>
              </a:r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CC384EE3-C9C5-4A36-92A4-FBCE2882B16E}"/>
                </a:ext>
              </a:extLst>
            </p:cNvPr>
            <p:cNvSpPr/>
            <p:nvPr userDrawn="1"/>
          </p:nvSpPr>
          <p:spPr>
            <a:xfrm>
              <a:off x="5574716" y="1507139"/>
              <a:ext cx="1250615" cy="125061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4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1013B25-255F-4858-9094-355F44ABD401}"/>
              </a:ext>
            </a:extLst>
          </p:cNvPr>
          <p:cNvGrpSpPr/>
          <p:nvPr userDrawn="1"/>
        </p:nvGrpSpPr>
        <p:grpSpPr>
          <a:xfrm>
            <a:off x="3803980" y="1495912"/>
            <a:ext cx="1444510" cy="1797797"/>
            <a:chOff x="3803980" y="1495912"/>
            <a:chExt cx="1444510" cy="1797797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9E10197A-2328-478E-93F8-AAAEEF1B068D}"/>
                </a:ext>
              </a:extLst>
            </p:cNvPr>
            <p:cNvSpPr txBox="1"/>
            <p:nvPr userDrawn="1"/>
          </p:nvSpPr>
          <p:spPr>
            <a:xfrm>
              <a:off x="3803980" y="2893599"/>
              <a:ext cx="1444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系統分析</a:t>
              </a:r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562FD03E-FE1C-41C7-9D7D-595341636BBC}"/>
                </a:ext>
              </a:extLst>
            </p:cNvPr>
            <p:cNvSpPr/>
            <p:nvPr userDrawn="1"/>
          </p:nvSpPr>
          <p:spPr>
            <a:xfrm>
              <a:off x="3885840" y="1495912"/>
              <a:ext cx="1250615" cy="125061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4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518C484-2DA4-4A40-83D9-EB025D1A2DD9}"/>
              </a:ext>
            </a:extLst>
          </p:cNvPr>
          <p:cNvGrpSpPr/>
          <p:nvPr userDrawn="1"/>
        </p:nvGrpSpPr>
        <p:grpSpPr>
          <a:xfrm>
            <a:off x="2128809" y="1517279"/>
            <a:ext cx="1444510" cy="1783202"/>
            <a:chOff x="2128809" y="1517279"/>
            <a:chExt cx="1444510" cy="1783202"/>
          </a:xfrm>
        </p:grpSpPr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72025781-738D-4B6D-A3BE-015A7E856333}"/>
                </a:ext>
              </a:extLst>
            </p:cNvPr>
            <p:cNvSpPr txBox="1"/>
            <p:nvPr userDrawn="1"/>
          </p:nvSpPr>
          <p:spPr>
            <a:xfrm>
              <a:off x="2128809" y="2900371"/>
              <a:ext cx="1444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文獻探討</a:t>
              </a:r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1115F525-6ED7-4C1F-96F2-9D9C69D8E08D}"/>
                </a:ext>
              </a:extLst>
            </p:cNvPr>
            <p:cNvSpPr/>
            <p:nvPr userDrawn="1"/>
          </p:nvSpPr>
          <p:spPr>
            <a:xfrm>
              <a:off x="2235015" y="1517279"/>
              <a:ext cx="1250615" cy="12506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4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67F3DFC-B612-4FDA-8B11-7E8D28267DD8}"/>
              </a:ext>
            </a:extLst>
          </p:cNvPr>
          <p:cNvGrpSpPr/>
          <p:nvPr userDrawn="1"/>
        </p:nvGrpSpPr>
        <p:grpSpPr>
          <a:xfrm>
            <a:off x="524791" y="1569303"/>
            <a:ext cx="1444510" cy="1726783"/>
            <a:chOff x="524791" y="1569303"/>
            <a:chExt cx="1444510" cy="1726783"/>
          </a:xfrm>
        </p:grpSpPr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EDC83413-7DFC-4A26-B955-49D6FAF0AF51}"/>
                </a:ext>
              </a:extLst>
            </p:cNvPr>
            <p:cNvSpPr txBox="1"/>
            <p:nvPr userDrawn="1"/>
          </p:nvSpPr>
          <p:spPr>
            <a:xfrm>
              <a:off x="524791" y="2895976"/>
              <a:ext cx="1444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緒論</a:t>
              </a:r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F5836076-1DCD-4C88-9A97-37DC608FD7B9}"/>
                </a:ext>
              </a:extLst>
            </p:cNvPr>
            <p:cNvSpPr/>
            <p:nvPr userDrawn="1"/>
          </p:nvSpPr>
          <p:spPr>
            <a:xfrm>
              <a:off x="593359" y="1569303"/>
              <a:ext cx="1250615" cy="125061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4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90A4E2A5-4397-4CA7-AA9D-5FA44D54EA64}"/>
              </a:ext>
            </a:extLst>
          </p:cNvPr>
          <p:cNvSpPr txBox="1"/>
          <p:nvPr userDrawn="1"/>
        </p:nvSpPr>
        <p:spPr>
          <a:xfrm>
            <a:off x="3573319" y="207258"/>
            <a:ext cx="173637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TW" altLang="en-US" sz="6000" b="1" cap="none" spc="50" dirty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1760617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系統展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系統展示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登入前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領養人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中途之家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768F1C-270D-4C4B-9BF1-CDFFD20A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31DA605-F2F5-4BED-8209-776B015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DB45967-0D14-4932-825B-C43A64449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88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系統展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系統展示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登入前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領養人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中途之家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768F1C-270D-4C4B-9BF1-CDFFD20A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31DA605-F2F5-4BED-8209-776B015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DB45967-0D14-4932-825B-C43A64449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88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系統展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系統展示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登入前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領養人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中途之家</a:t>
            </a:r>
            <a:endParaRPr lang="en-US" altLang="zh-TW" sz="1600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BBF09B81-CDD2-4E5E-8769-F1FA9647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088C0F19-64D1-4E9F-BB17-684A1036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8C39FC0-E98B-499C-AD32-1462E6A6C6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30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論與未來展望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8946"/>
            <a:ext cx="230425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結論與</a:t>
            </a:r>
            <a:endParaRPr lang="en-US" altLang="zh-TW" sz="28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dist"/>
            <a:r>
              <a:rPr lang="zh-TW" alt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未來展望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結論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未來展望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10768F1C-270D-4C4B-9BF1-CDFFD20A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131DA605-F2F5-4BED-8209-776B0156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D0C0C1C-6484-4629-8E4C-074140BFE7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8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51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論與未來展望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8946"/>
            <a:ext cx="230425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結論與</a:t>
            </a:r>
            <a:endParaRPr lang="en-US" altLang="zh-TW" sz="28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dist"/>
            <a:r>
              <a:rPr lang="zh-TW" altLang="en-US" sz="28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未來展望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結論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未來展望</a:t>
            </a:r>
            <a:endParaRPr lang="en-US" altLang="zh-TW" sz="16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日期版面配置區 2">
            <a:extLst>
              <a:ext uri="{FF2B5EF4-FFF2-40B4-BE49-F238E27FC236}">
                <a16:creationId xmlns:a16="http://schemas.microsoft.com/office/drawing/2014/main" id="{BBF09B81-CDD2-4E5E-8769-F1FA9647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6" name="投影片編號版面配置區 4">
            <a:extLst>
              <a:ext uri="{FF2B5EF4-FFF2-40B4-BE49-F238E27FC236}">
                <a16:creationId xmlns:a16="http://schemas.microsoft.com/office/drawing/2014/main" id="{088C0F19-64D1-4E9F-BB17-684A1036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D22E3E6-86EA-49CC-BC6E-BA4DC2447D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15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CAAB5C93-4060-4DB7-85B2-EB7325192CFA}"/>
              </a:ext>
            </a:extLst>
          </p:cNvPr>
          <p:cNvSpPr/>
          <p:nvPr userDrawn="1"/>
        </p:nvSpPr>
        <p:spPr>
          <a:xfrm>
            <a:off x="-36512" y="-65733"/>
            <a:ext cx="9180512" cy="5209233"/>
          </a:xfrm>
          <a:prstGeom prst="rect">
            <a:avLst/>
          </a:prstGeom>
          <a:solidFill>
            <a:srgbClr val="CB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 userDrawn="1"/>
        </p:nvGrpSpPr>
        <p:grpSpPr>
          <a:xfrm>
            <a:off x="-621095" y="2167991"/>
            <a:ext cx="10637735" cy="1031130"/>
            <a:chOff x="-621095" y="2167991"/>
            <a:chExt cx="10637735" cy="1031130"/>
          </a:xfrm>
        </p:grpSpPr>
        <p:sp>
          <p:nvSpPr>
            <p:cNvPr id="24" name="拱形 23"/>
            <p:cNvSpPr/>
            <p:nvPr userDrawn="1"/>
          </p:nvSpPr>
          <p:spPr>
            <a:xfrm rot="9184162">
              <a:off x="-621095" y="2167991"/>
              <a:ext cx="10485335" cy="878730"/>
            </a:xfrm>
            <a:prstGeom prst="blockArc">
              <a:avLst>
                <a:gd name="adj1" fmla="val 10703735"/>
                <a:gd name="adj2" fmla="val 0"/>
                <a:gd name="adj3" fmla="val 15750"/>
              </a:avLst>
            </a:prstGeom>
            <a:solidFill>
              <a:schemeClr val="accent3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拱形 24"/>
            <p:cNvSpPr/>
            <p:nvPr userDrawn="1"/>
          </p:nvSpPr>
          <p:spPr>
            <a:xfrm rot="9184162">
              <a:off x="-468695" y="2320391"/>
              <a:ext cx="10485335" cy="878730"/>
            </a:xfrm>
            <a:prstGeom prst="blockArc">
              <a:avLst>
                <a:gd name="adj1" fmla="val 10703735"/>
                <a:gd name="adj2" fmla="val 0"/>
                <a:gd name="adj3" fmla="val 15750"/>
              </a:avLst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橢圓 26"/>
          <p:cNvSpPr/>
          <p:nvPr userDrawn="1"/>
        </p:nvSpPr>
        <p:spPr>
          <a:xfrm>
            <a:off x="1140786" y="3991372"/>
            <a:ext cx="1152128" cy="1152128"/>
          </a:xfrm>
          <a:prstGeom prst="ellipse">
            <a:avLst/>
          </a:prstGeom>
          <a:gradFill>
            <a:gsLst>
              <a:gs pos="0">
                <a:schemeClr val="bg1"/>
              </a:gs>
              <a:gs pos="8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3131840" y="2973714"/>
            <a:ext cx="1152128" cy="1152128"/>
          </a:xfrm>
          <a:prstGeom prst="ellipse">
            <a:avLst/>
          </a:prstGeom>
          <a:gradFill>
            <a:gsLst>
              <a:gs pos="0">
                <a:schemeClr val="bg1"/>
              </a:gs>
              <a:gs pos="8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 userDrawn="1"/>
        </p:nvSpPr>
        <p:spPr>
          <a:xfrm>
            <a:off x="5122894" y="1956056"/>
            <a:ext cx="1152128" cy="1152128"/>
          </a:xfrm>
          <a:prstGeom prst="ellipse">
            <a:avLst/>
          </a:prstGeom>
          <a:gradFill>
            <a:gsLst>
              <a:gs pos="0">
                <a:schemeClr val="bg1"/>
              </a:gs>
              <a:gs pos="8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7113948" y="938398"/>
            <a:ext cx="1152128" cy="1152128"/>
          </a:xfrm>
          <a:prstGeom prst="ellipse">
            <a:avLst/>
          </a:prstGeom>
          <a:gradFill>
            <a:gsLst>
              <a:gs pos="0">
                <a:schemeClr val="bg1"/>
              </a:gs>
              <a:gs pos="8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3" name="群組 32"/>
          <p:cNvGrpSpPr/>
          <p:nvPr userDrawn="1"/>
        </p:nvGrpSpPr>
        <p:grpSpPr>
          <a:xfrm rot="21170511">
            <a:off x="-36512" y="-65733"/>
            <a:ext cx="5328592" cy="2827597"/>
            <a:chOff x="-36512" y="-65733"/>
            <a:chExt cx="5328592" cy="2827597"/>
          </a:xfrm>
          <a:solidFill>
            <a:srgbClr val="CBEEEA"/>
          </a:solidFill>
        </p:grpSpPr>
        <p:sp>
          <p:nvSpPr>
            <p:cNvPr id="32" name="摺角紙張 31"/>
            <p:cNvSpPr/>
            <p:nvPr userDrawn="1"/>
          </p:nvSpPr>
          <p:spPr>
            <a:xfrm>
              <a:off x="0" y="0"/>
              <a:ext cx="5220072" cy="2759756"/>
            </a:xfrm>
            <a:prstGeom prst="foldedCorner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框架 30"/>
            <p:cNvSpPr/>
            <p:nvPr userDrawn="1"/>
          </p:nvSpPr>
          <p:spPr>
            <a:xfrm>
              <a:off x="-36512" y="-65733"/>
              <a:ext cx="5328592" cy="2827597"/>
            </a:xfrm>
            <a:prstGeom prst="frame">
              <a:avLst>
                <a:gd name="adj1" fmla="val 5314"/>
              </a:avLst>
            </a:prstGeom>
            <a:grpFill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prstMaterial="metal">
              <a:bevelT w="63500" h="25400" prst="angle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文字方塊 33"/>
          <p:cNvSpPr txBox="1"/>
          <p:nvPr userDrawn="1"/>
        </p:nvSpPr>
        <p:spPr>
          <a:xfrm>
            <a:off x="400126" y="1404079"/>
            <a:ext cx="484196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TW" sz="3200" b="1" cap="none" spc="50" dirty="0" err="1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AniMatch</a:t>
            </a:r>
            <a:r>
              <a:rPr lang="en-US" altLang="zh-TW" sz="3200" b="1" cap="none" spc="50" dirty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cap="none" spc="50" dirty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浪浪認養平台</a:t>
            </a:r>
          </a:p>
        </p:txBody>
      </p:sp>
      <p:grpSp>
        <p:nvGrpSpPr>
          <p:cNvPr id="41" name="群組 40"/>
          <p:cNvGrpSpPr/>
          <p:nvPr userDrawn="1"/>
        </p:nvGrpSpPr>
        <p:grpSpPr>
          <a:xfrm flipV="1">
            <a:off x="1881259" y="3738880"/>
            <a:ext cx="196906" cy="196906"/>
            <a:chOff x="1331640" y="3189261"/>
            <a:chExt cx="1296144" cy="1296144"/>
          </a:xfrm>
        </p:grpSpPr>
        <p:sp>
          <p:nvSpPr>
            <p:cNvPr id="39" name="四角星形 38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四角星形 39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2" name="群組 41"/>
          <p:cNvGrpSpPr/>
          <p:nvPr userDrawn="1"/>
        </p:nvGrpSpPr>
        <p:grpSpPr>
          <a:xfrm flipV="1">
            <a:off x="6300192" y="627534"/>
            <a:ext cx="196906" cy="196906"/>
            <a:chOff x="1331640" y="3189261"/>
            <a:chExt cx="1296144" cy="1296144"/>
          </a:xfrm>
        </p:grpSpPr>
        <p:sp>
          <p:nvSpPr>
            <p:cNvPr id="43" name="四角星形 42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四角星形 43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5" name="群組 44"/>
          <p:cNvGrpSpPr/>
          <p:nvPr userDrawn="1"/>
        </p:nvGrpSpPr>
        <p:grpSpPr>
          <a:xfrm flipV="1">
            <a:off x="7943283" y="4233886"/>
            <a:ext cx="196906" cy="196906"/>
            <a:chOff x="1331640" y="3189261"/>
            <a:chExt cx="1296144" cy="1296144"/>
          </a:xfrm>
        </p:grpSpPr>
        <p:sp>
          <p:nvSpPr>
            <p:cNvPr id="46" name="四角星形 45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四角星形 46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 userDrawn="1"/>
        </p:nvGrpSpPr>
        <p:grpSpPr>
          <a:xfrm flipV="1">
            <a:off x="928816" y="4057884"/>
            <a:ext cx="196906" cy="196906"/>
            <a:chOff x="1331640" y="3189261"/>
            <a:chExt cx="1296144" cy="1296144"/>
          </a:xfrm>
        </p:grpSpPr>
        <p:sp>
          <p:nvSpPr>
            <p:cNvPr id="49" name="四角星形 48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四角星形 49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 userDrawn="1"/>
        </p:nvGrpSpPr>
        <p:grpSpPr>
          <a:xfrm flipV="1">
            <a:off x="3753467" y="4330831"/>
            <a:ext cx="196906" cy="196906"/>
            <a:chOff x="1331640" y="3189261"/>
            <a:chExt cx="1296144" cy="1296144"/>
          </a:xfrm>
        </p:grpSpPr>
        <p:sp>
          <p:nvSpPr>
            <p:cNvPr id="52" name="四角星形 51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四角星形 52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4" name="群組 53"/>
          <p:cNvGrpSpPr/>
          <p:nvPr userDrawn="1"/>
        </p:nvGrpSpPr>
        <p:grpSpPr>
          <a:xfrm flipV="1">
            <a:off x="7497883" y="625685"/>
            <a:ext cx="196906" cy="196906"/>
            <a:chOff x="1331640" y="3189261"/>
            <a:chExt cx="1296144" cy="1296144"/>
          </a:xfrm>
        </p:grpSpPr>
        <p:sp>
          <p:nvSpPr>
            <p:cNvPr id="55" name="四角星形 54"/>
            <p:cNvSpPr/>
            <p:nvPr userDrawn="1"/>
          </p:nvSpPr>
          <p:spPr>
            <a:xfrm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四角星形 55"/>
            <p:cNvSpPr/>
            <p:nvPr userDrawn="1"/>
          </p:nvSpPr>
          <p:spPr>
            <a:xfrm rot="2559312">
              <a:off x="1331640" y="3189261"/>
              <a:ext cx="1296144" cy="1296144"/>
            </a:xfrm>
            <a:prstGeom prst="star4">
              <a:avLst>
                <a:gd name="adj" fmla="val 62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AA03993-6406-4D02-A408-761CF4395176}"/>
              </a:ext>
            </a:extLst>
          </p:cNvPr>
          <p:cNvSpPr txBox="1"/>
          <p:nvPr userDrawn="1"/>
        </p:nvSpPr>
        <p:spPr>
          <a:xfrm>
            <a:off x="5490715" y="2903227"/>
            <a:ext cx="3223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zh-TW" altLang="en-US" sz="9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540B7715-C65C-4D33-B1A9-8AD00E8636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00" y="1211187"/>
            <a:ext cx="3067738" cy="2169786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BF9E377-B53A-49A4-994B-6BEFE16267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212" y="-117746"/>
            <a:ext cx="2014142" cy="2014142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10A95AA-503E-4CB5-AF6C-36DD440BB9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012" y="2728033"/>
            <a:ext cx="3245218" cy="22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18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5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375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37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25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25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4" grpId="0"/>
      <p:bldP spid="5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日期版面配置區 2">
            <a:extLst>
              <a:ext uri="{FF2B5EF4-FFF2-40B4-BE49-F238E27FC236}">
                <a16:creationId xmlns:a16="http://schemas.microsoft.com/office/drawing/2014/main" id="{C36BDC4A-184F-4468-AFDD-0F955023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9" name="投影片編號版面配置區 4">
            <a:extLst>
              <a:ext uri="{FF2B5EF4-FFF2-40B4-BE49-F238E27FC236}">
                <a16:creationId xmlns:a16="http://schemas.microsoft.com/office/drawing/2014/main" id="{A3D92F73-0B80-42BA-AE5E-26DFCF70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52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24B5849-E24B-434E-94E9-02064516842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日期版面配置區 2">
            <a:extLst>
              <a:ext uri="{FF2B5EF4-FFF2-40B4-BE49-F238E27FC236}">
                <a16:creationId xmlns:a16="http://schemas.microsoft.com/office/drawing/2014/main" id="{775A1D4C-6E68-413A-A3AC-AADC8E01C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11" name="投影片編號版面配置區 4">
            <a:extLst>
              <a:ext uri="{FF2B5EF4-FFF2-40B4-BE49-F238E27FC236}">
                <a16:creationId xmlns:a16="http://schemas.microsoft.com/office/drawing/2014/main" id="{2E068DA5-CF99-4D8E-A03D-1A2284BF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5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21043" y="0"/>
            <a:ext cx="9165043" cy="51435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1043" y="0"/>
            <a:ext cx="9165043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日期版面配置區 2">
            <a:extLst>
              <a:ext uri="{FF2B5EF4-FFF2-40B4-BE49-F238E27FC236}">
                <a16:creationId xmlns:a16="http://schemas.microsoft.com/office/drawing/2014/main" id="{22BA26B1-A7D8-455F-9939-B122D188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6074FD6F-83DF-457B-A661-B3676A86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76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21043" y="0"/>
            <a:ext cx="9165043" cy="51435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1043" y="0"/>
            <a:ext cx="9165043" cy="51435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日期版面配置區 2">
            <a:extLst>
              <a:ext uri="{FF2B5EF4-FFF2-40B4-BE49-F238E27FC236}">
                <a16:creationId xmlns:a16="http://schemas.microsoft.com/office/drawing/2014/main" id="{22BA26B1-A7D8-455F-9939-B122D188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6074FD6F-83DF-457B-A661-B3676A86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34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21043" y="0"/>
            <a:ext cx="9165043" cy="51435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1043" y="0"/>
            <a:ext cx="9165043" cy="51435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日期版面配置區 2">
            <a:extLst>
              <a:ext uri="{FF2B5EF4-FFF2-40B4-BE49-F238E27FC236}">
                <a16:creationId xmlns:a16="http://schemas.microsoft.com/office/drawing/2014/main" id="{22BA26B1-A7D8-455F-9939-B122D188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8" name="投影片編號版面配置區 4">
            <a:extLst>
              <a:ext uri="{FF2B5EF4-FFF2-40B4-BE49-F238E27FC236}">
                <a16:creationId xmlns:a16="http://schemas.microsoft.com/office/drawing/2014/main" id="{6074FD6F-83DF-457B-A661-B3676A86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77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緒論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緒論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研究動機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研究目的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研究流程 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1ABEAABD-79FA-451F-A9CF-8B7C9B6FE9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0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51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緒論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1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69900"/>
            <a:ext cx="9144000" cy="273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0" y="4874521"/>
            <a:ext cx="2133600" cy="273844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978109" y="4865035"/>
            <a:ext cx="2133600" cy="273844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51612" y="612000"/>
            <a:ext cx="8892387" cy="28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剪去並圓角化單一角落矩形 8"/>
          <p:cNvSpPr/>
          <p:nvPr userDrawn="1"/>
        </p:nvSpPr>
        <p:spPr>
          <a:xfrm flipV="1">
            <a:off x="0" y="0"/>
            <a:ext cx="2520000" cy="972000"/>
          </a:xfrm>
          <a:prstGeom prst="snip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107504" y="132057"/>
            <a:ext cx="230425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TW" altLang="en-US" sz="40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緒論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8844CCD-EDD6-4AAE-ACCA-E474F68EC576}"/>
              </a:ext>
            </a:extLst>
          </p:cNvPr>
          <p:cNvSpPr txBox="1"/>
          <p:nvPr userDrawn="1"/>
        </p:nvSpPr>
        <p:spPr>
          <a:xfrm>
            <a:off x="2590800" y="586723"/>
            <a:ext cx="514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研究動機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研究目的</a:t>
            </a:r>
            <a:r>
              <a:rPr lang="en-US" altLang="zh-TW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1600" kern="12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研究流程 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5273B32-5E3C-4224-8C3F-1E1AFC088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24" y="-231339"/>
            <a:ext cx="1636123" cy="16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3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4CA0B-9F03-45DE-AD71-B0B5886502AA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02EE0-2764-4681-A25E-7050F66DDD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79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91" r:id="rId2"/>
    <p:sldLayoutId id="2147483666" r:id="rId3"/>
    <p:sldLayoutId id="2147483667" r:id="rId4"/>
    <p:sldLayoutId id="2147483668" r:id="rId5"/>
    <p:sldLayoutId id="2147483683" r:id="rId6"/>
    <p:sldLayoutId id="2147483684" r:id="rId7"/>
    <p:sldLayoutId id="2147483670" r:id="rId8"/>
    <p:sldLayoutId id="2147483687" r:id="rId9"/>
    <p:sldLayoutId id="2147483692" r:id="rId10"/>
    <p:sldLayoutId id="2147483671" r:id="rId11"/>
    <p:sldLayoutId id="2147483688" r:id="rId12"/>
    <p:sldLayoutId id="2147483693" r:id="rId13"/>
    <p:sldLayoutId id="2147483694" r:id="rId14"/>
    <p:sldLayoutId id="2147483672" r:id="rId15"/>
    <p:sldLayoutId id="2147483689" r:id="rId16"/>
    <p:sldLayoutId id="2147483696" r:id="rId17"/>
    <p:sldLayoutId id="2147483697" r:id="rId18"/>
    <p:sldLayoutId id="2147483685" r:id="rId19"/>
    <p:sldLayoutId id="2147483699" r:id="rId20"/>
    <p:sldLayoutId id="2147483698" r:id="rId21"/>
    <p:sldLayoutId id="2147483681" r:id="rId22"/>
    <p:sldLayoutId id="2147483686" r:id="rId23"/>
    <p:sldLayoutId id="2147483682" r:id="rId24"/>
    <p:sldLayoutId id="2147483690" r:id="rId25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12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82815F1-5C56-4B5D-B41B-3EB7170989C6}"/>
              </a:ext>
            </a:extLst>
          </p:cNvPr>
          <p:cNvSpPr/>
          <p:nvPr/>
        </p:nvSpPr>
        <p:spPr>
          <a:xfrm>
            <a:off x="2483768" y="1203598"/>
            <a:ext cx="6660232" cy="24676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144D72A-A334-47D8-81BC-122055E343EF}"/>
              </a:ext>
            </a:extLst>
          </p:cNvPr>
          <p:cNvGrpSpPr/>
          <p:nvPr/>
        </p:nvGrpSpPr>
        <p:grpSpPr>
          <a:xfrm>
            <a:off x="55890" y="829439"/>
            <a:ext cx="2880000" cy="3170099"/>
            <a:chOff x="55890" y="829439"/>
            <a:chExt cx="2880000" cy="3170099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2A89477-702D-436E-9A54-0378BF059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90" y="945391"/>
              <a:ext cx="2880000" cy="288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CE1BFD5-CA52-4B70-A1FC-79A63F8E9CE5}"/>
                </a:ext>
              </a:extLst>
            </p:cNvPr>
            <p:cNvSpPr txBox="1"/>
            <p:nvPr/>
          </p:nvSpPr>
          <p:spPr>
            <a:xfrm>
              <a:off x="755576" y="829439"/>
              <a:ext cx="160404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0" dirty="0">
                  <a:solidFill>
                    <a:schemeClr val="bg1"/>
                  </a:solidFill>
                  <a:latin typeface="+mj-lt"/>
                  <a:ea typeface="Gulim" pitchFamily="34" charset="-127"/>
                </a:rPr>
                <a:t>3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A880539-8BD3-4578-8523-DCB5D704EEFC}"/>
              </a:ext>
            </a:extLst>
          </p:cNvPr>
          <p:cNvSpPr/>
          <p:nvPr/>
        </p:nvSpPr>
        <p:spPr>
          <a:xfrm>
            <a:off x="3313598" y="1695282"/>
            <a:ext cx="5506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</a:t>
            </a:r>
          </a:p>
        </p:txBody>
      </p:sp>
    </p:spTree>
    <p:extLst>
      <p:ext uri="{BB962C8B-B14F-4D97-AF65-F5344CB8AC3E}">
        <p14:creationId xmlns:p14="http://schemas.microsoft.com/office/powerpoint/2010/main" val="52595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C3995CB-9E02-47A7-9FD4-30614BF6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1FD771-B005-483E-8E9E-6F2885BB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6747ED5C-D161-4C99-B283-E54085E9D9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6504671"/>
              </p:ext>
            </p:extLst>
          </p:nvPr>
        </p:nvGraphicFramePr>
        <p:xfrm>
          <a:off x="539552" y="915565"/>
          <a:ext cx="7776864" cy="3949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582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48846F-F2A2-46E7-9EF3-3DB785E47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848846F-F2A2-46E7-9EF3-3DB785E47E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AED762-BD79-4105-BB87-6AEDCB43A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DAED762-BD79-4105-BB87-6AEDCB43A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69EAE4-DD60-4B6C-BBA4-5200DECC9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0E69EAE4-DD60-4B6C-BBA4-5200DECC9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38CA28-1F89-4FA0-B6B2-322942C139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C38CA28-1F89-4FA0-B6B2-322942C139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4CCF9E-A293-476C-A2AB-DF6394481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F04CCF9E-A293-476C-A2AB-DF63944819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53CABE-0D9F-44A9-8F3A-0C2A4E07ED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DE53CABE-0D9F-44A9-8F3A-0C2A4E07ED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57B7BE-7B00-4210-BC48-AD92F7C7A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1057B7BE-7B00-4210-BC48-AD92F7C7A8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B00170-D55B-436A-BBB9-85630AF197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07B00170-D55B-436A-BBB9-85630AF197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60BA0C3-4729-44A7-A5FA-D79E7CA5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27A6FA-4797-4B64-AA0A-66097118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F6DA02-4B63-4BB6-82A4-C36B154E5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15565"/>
            <a:ext cx="5396657" cy="39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0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852F5B3-3080-4E8B-9383-C61F46BA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F808C47-5150-4602-98DB-4CE70391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F310BCA-98EE-4D36-B682-B6845246C858}"/>
              </a:ext>
            </a:extLst>
          </p:cNvPr>
          <p:cNvGrpSpPr/>
          <p:nvPr/>
        </p:nvGrpSpPr>
        <p:grpSpPr>
          <a:xfrm>
            <a:off x="1643844" y="1329142"/>
            <a:ext cx="1560004" cy="1248308"/>
            <a:chOff x="2123728" y="1419622"/>
            <a:chExt cx="1560004" cy="1248308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56109409-C36A-4ABD-AEAC-7ABBCAD7E3D2}"/>
                </a:ext>
              </a:extLst>
            </p:cNvPr>
            <p:cNvSpPr/>
            <p:nvPr/>
          </p:nvSpPr>
          <p:spPr>
            <a:xfrm>
              <a:off x="2123728" y="1419622"/>
              <a:ext cx="1248308" cy="12483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使用對象</a:t>
              </a:r>
            </a:p>
          </p:txBody>
        </p:sp>
        <p:sp>
          <p:nvSpPr>
            <p:cNvPr id="8" name="向右箭號 16">
              <a:extLst>
                <a:ext uri="{FF2B5EF4-FFF2-40B4-BE49-F238E27FC236}">
                  <a16:creationId xmlns:a16="http://schemas.microsoft.com/office/drawing/2014/main" id="{13FA5B75-47E9-4134-A0CE-598FBC1B847C}"/>
                </a:ext>
              </a:extLst>
            </p:cNvPr>
            <p:cNvSpPr/>
            <p:nvPr/>
          </p:nvSpPr>
          <p:spPr>
            <a:xfrm>
              <a:off x="3347864" y="1873051"/>
              <a:ext cx="335868" cy="341449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8A011EC0-7526-4594-88BB-43F290043373}"/>
              </a:ext>
            </a:extLst>
          </p:cNvPr>
          <p:cNvGrpSpPr/>
          <p:nvPr/>
        </p:nvGrpSpPr>
        <p:grpSpPr>
          <a:xfrm>
            <a:off x="1630846" y="3158379"/>
            <a:ext cx="1560004" cy="1248308"/>
            <a:chOff x="2123728" y="3638913"/>
            <a:chExt cx="1560004" cy="1248308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DD0CB72-5495-41F3-BA29-8123253EEF23}"/>
                </a:ext>
              </a:extLst>
            </p:cNvPr>
            <p:cNvSpPr/>
            <p:nvPr/>
          </p:nvSpPr>
          <p:spPr>
            <a:xfrm>
              <a:off x="2123728" y="3638913"/>
              <a:ext cx="1248308" cy="12483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使用環境</a:t>
              </a:r>
            </a:p>
          </p:txBody>
        </p:sp>
        <p:sp>
          <p:nvSpPr>
            <p:cNvPr id="11" name="向右箭號 17">
              <a:extLst>
                <a:ext uri="{FF2B5EF4-FFF2-40B4-BE49-F238E27FC236}">
                  <a16:creationId xmlns:a16="http://schemas.microsoft.com/office/drawing/2014/main" id="{DD23FB84-3CC1-43C2-A50B-FDFA75FB576D}"/>
                </a:ext>
              </a:extLst>
            </p:cNvPr>
            <p:cNvSpPr/>
            <p:nvPr/>
          </p:nvSpPr>
          <p:spPr>
            <a:xfrm>
              <a:off x="3347864" y="4155926"/>
              <a:ext cx="335868" cy="341449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153DD98C-9DF4-4BD6-941D-2F4C69CDAF73}"/>
              </a:ext>
            </a:extLst>
          </p:cNvPr>
          <p:cNvSpPr/>
          <p:nvPr/>
        </p:nvSpPr>
        <p:spPr>
          <a:xfrm>
            <a:off x="3203848" y="1491630"/>
            <a:ext cx="49122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有意願領養中途之家暫時收養之浪浪的人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暫時收養並打算送養浪浪的中途之家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純粹想分享心得之使用者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E32249-AFC2-4EFE-948A-3CEA77946BD2}"/>
              </a:ext>
            </a:extLst>
          </p:cNvPr>
          <p:cNvSpPr/>
          <p:nvPr/>
        </p:nvSpPr>
        <p:spPr>
          <a:xfrm>
            <a:off x="3190850" y="3522950"/>
            <a:ext cx="491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10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環境下並利用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Edge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Firefox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 17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等瀏覽器正常使用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890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BF47995-F48E-4464-A50E-39B71965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48234B-9BE3-4531-8E0D-7FDD71F3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14</a:t>
            </a:fld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B0FFC0C-EA5C-4AAD-BD84-D6D2160C2057}"/>
              </a:ext>
            </a:extLst>
          </p:cNvPr>
          <p:cNvGrpSpPr/>
          <p:nvPr/>
        </p:nvGrpSpPr>
        <p:grpSpPr>
          <a:xfrm>
            <a:off x="323528" y="1196154"/>
            <a:ext cx="8994281" cy="3320144"/>
            <a:chOff x="323528" y="1196154"/>
            <a:chExt cx="8994281" cy="332014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6F33263-EA61-400D-ACE2-EFA43A79A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415" y="1203598"/>
              <a:ext cx="1144513" cy="161471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EDE483C-6B0D-4351-BB39-48FC46960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203598"/>
              <a:ext cx="1614716" cy="161471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241EE8A-8A5F-4F77-92ED-E8D95941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0017" y="1196154"/>
              <a:ext cx="2586239" cy="16164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0D60086-1FCE-4036-9A83-DB89CC042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68" y="3286175"/>
              <a:ext cx="2133600" cy="109880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75A481A-37FA-4F2A-B217-53BE78C74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599" y="3363506"/>
              <a:ext cx="2134800" cy="115279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2A79CAA-81FF-45E9-A3E8-1F5FEC7F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E1E1E1"/>
                </a:clrFrom>
                <a:clrTo>
                  <a:srgbClr val="E1E1E1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8750" y1="81667" x2="41563" y2="88056"/>
                          <a14:foregroundMark x1="42891" y1="88472" x2="44375" y2="86667"/>
                          <a14:foregroundMark x1="48222" y1="80278" x2="48516" y2="86667"/>
                          <a14:foregroundMark x1="50650" y1="84979" x2="51517" y2="86271"/>
                          <a14:foregroundMark x1="48984" y1="82500" x2="50198" y2="84306"/>
                          <a14:foregroundMark x1="53359" y1="82083" x2="53359" y2="82500"/>
                          <a14:foregroundMark x1="55156" y1="84861" x2="56172" y2="85694"/>
                          <a14:foregroundMark x1="58672" y1="83056" x2="58438" y2="87500"/>
                          <a14:foregroundMark x1="50723" y1="85604" x2="50723" y2="85604"/>
                          <a14:foregroundMark x1="54191" y1="86375" x2="54191" y2="86375"/>
                          <a14:foregroundMark x1="53757" y1="87661" x2="53757" y2="87661"/>
                          <a14:foregroundMark x1="58382" y1="87404" x2="58382" y2="87404"/>
                          <a14:foregroundMark x1="51879" y1="85861" x2="51879" y2="85861"/>
                          <a14:foregroundMark x1="54046" y1="86632" x2="54046" y2="86632"/>
                          <a14:foregroundMark x1="53902" y1="86118" x2="53902" y2="86118"/>
                          <a14:foregroundMark x1="53757" y1="86118" x2="53757" y2="86118"/>
                          <a14:foregroundMark x1="53757" y1="87147" x2="53757" y2="87147"/>
                          <a14:foregroundMark x1="51734" y1="86375" x2="51734" y2="86375"/>
                          <a14:foregroundMark x1="53468" y1="87404" x2="53468" y2="87404"/>
                          <a14:foregroundMark x1="53468" y1="86375" x2="53468" y2="86375"/>
                          <a14:backgroundMark x1="55391" y1="82500" x2="55391" y2="83472"/>
                          <a14:backgroundMark x1="60234" y1="82500" x2="60234" y2="82500"/>
                          <a14:backgroundMark x1="50234" y1="80694" x2="50234" y2="80694"/>
                          <a14:backgroundMark x1="48984" y1="79306" x2="48984" y2="79306"/>
                          <a14:backgroundMark x1="44922" y1="83889" x2="44922" y2="83889"/>
                          <a14:backgroundMark x1="47734" y1="80278" x2="47734" y2="80278"/>
                          <a14:backgroundMark x1="53359" y1="84861" x2="53359" y2="84861"/>
                          <a14:backgroundMark x1="53359" y1="82500" x2="53828" y2="88056"/>
                          <a14:backgroundMark x1="51797" y1="85278" x2="51797" y2="85278"/>
                          <a14:backgroundMark x1="47500" y1="79306" x2="48516" y2="79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283657"/>
              <a:ext cx="2873601" cy="161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9FF27C85-A196-42BD-816F-C17ADB4E0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498" y="3378546"/>
              <a:ext cx="2565818" cy="10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16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82815F1-5C56-4B5D-B41B-3EB7170989C6}"/>
              </a:ext>
            </a:extLst>
          </p:cNvPr>
          <p:cNvSpPr/>
          <p:nvPr/>
        </p:nvSpPr>
        <p:spPr>
          <a:xfrm>
            <a:off x="2483768" y="1203598"/>
            <a:ext cx="6660232" cy="24676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144D72A-A334-47D8-81BC-122055E343EF}"/>
              </a:ext>
            </a:extLst>
          </p:cNvPr>
          <p:cNvGrpSpPr/>
          <p:nvPr/>
        </p:nvGrpSpPr>
        <p:grpSpPr>
          <a:xfrm>
            <a:off x="55890" y="829439"/>
            <a:ext cx="2880000" cy="3170099"/>
            <a:chOff x="55890" y="829439"/>
            <a:chExt cx="2880000" cy="3170099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2A89477-702D-436E-9A54-0378BF059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90" y="945391"/>
              <a:ext cx="2880000" cy="288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CE1BFD5-CA52-4B70-A1FC-79A63F8E9CE5}"/>
                </a:ext>
              </a:extLst>
            </p:cNvPr>
            <p:cNvSpPr txBox="1"/>
            <p:nvPr/>
          </p:nvSpPr>
          <p:spPr>
            <a:xfrm>
              <a:off x="755576" y="829439"/>
              <a:ext cx="160404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0" dirty="0">
                  <a:solidFill>
                    <a:schemeClr val="bg1"/>
                  </a:solidFill>
                  <a:latin typeface="+mj-lt"/>
                  <a:ea typeface="Gulim" pitchFamily="34" charset="-127"/>
                </a:rPr>
                <a:t>4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A880539-8BD3-4578-8523-DCB5D704EEFC}"/>
              </a:ext>
            </a:extLst>
          </p:cNvPr>
          <p:cNvSpPr/>
          <p:nvPr/>
        </p:nvSpPr>
        <p:spPr>
          <a:xfrm>
            <a:off x="3313598" y="1695282"/>
            <a:ext cx="5506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系統展示</a:t>
            </a:r>
          </a:p>
        </p:txBody>
      </p:sp>
    </p:spTree>
    <p:extLst>
      <p:ext uri="{BB962C8B-B14F-4D97-AF65-F5344CB8AC3E}">
        <p14:creationId xmlns:p14="http://schemas.microsoft.com/office/powerpoint/2010/main" val="23483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17B60-64EA-4BB7-8FD1-7F7A838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14AF1B-6D96-4730-B2B9-7A6D81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F7C57B-0E29-472E-9BA9-4E90B678379D}"/>
              </a:ext>
            </a:extLst>
          </p:cNvPr>
          <p:cNvSpPr txBox="1"/>
          <p:nvPr/>
        </p:nvSpPr>
        <p:spPr>
          <a:xfrm>
            <a:off x="4067944" y="4371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▲首頁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703213D-515E-467F-9312-B86F220B5997}"/>
              </a:ext>
            </a:extLst>
          </p:cNvPr>
          <p:cNvGrpSpPr/>
          <p:nvPr/>
        </p:nvGrpSpPr>
        <p:grpSpPr>
          <a:xfrm>
            <a:off x="611560" y="1221189"/>
            <a:ext cx="7920880" cy="3026536"/>
            <a:chOff x="-339917" y="2094661"/>
            <a:chExt cx="5872647" cy="2243914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BD0D67A-D14A-40BD-9E13-C90A4800A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77" b="4582"/>
            <a:stretch/>
          </p:blipFill>
          <p:spPr>
            <a:xfrm>
              <a:off x="-339917" y="2094661"/>
              <a:ext cx="3132956" cy="1455629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C5A1572-84B1-4CAE-8D88-55B1DE7E0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77"/>
            <a:stretch/>
          </p:blipFill>
          <p:spPr>
            <a:xfrm>
              <a:off x="2405807" y="2808738"/>
              <a:ext cx="3126923" cy="1529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89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17B60-64EA-4BB7-8FD1-7F7A838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14AF1B-6D96-4730-B2B9-7A6D81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67D430-F93F-4942-919D-08B6D510314F}"/>
              </a:ext>
            </a:extLst>
          </p:cNvPr>
          <p:cNvSpPr/>
          <p:nvPr/>
        </p:nvSpPr>
        <p:spPr>
          <a:xfrm>
            <a:off x="3451594" y="4292113"/>
            <a:ext cx="195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▲領養程序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E91DB08-CB42-4C42-ADF2-00BA02AEBB17}"/>
              </a:ext>
            </a:extLst>
          </p:cNvPr>
          <p:cNvGrpSpPr/>
          <p:nvPr/>
        </p:nvGrpSpPr>
        <p:grpSpPr>
          <a:xfrm>
            <a:off x="395536" y="1151841"/>
            <a:ext cx="8428357" cy="2936683"/>
            <a:chOff x="115024" y="870081"/>
            <a:chExt cx="8428357" cy="293668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943D3A8-4D88-416C-88DE-F0D033BCF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77"/>
            <a:stretch/>
          </p:blipFill>
          <p:spPr>
            <a:xfrm>
              <a:off x="115024" y="870081"/>
              <a:ext cx="4395909" cy="2150685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EFF9777-48A3-40D0-90B3-13C3326AE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08"/>
            <a:stretch/>
          </p:blipFill>
          <p:spPr>
            <a:xfrm>
              <a:off x="4147472" y="1725314"/>
              <a:ext cx="4395909" cy="2081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1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17B60-64EA-4BB7-8FD1-7F7A838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14AF1B-6D96-4730-B2B9-7A6D81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48D93B-6B55-440B-823B-8EF2E785653C}"/>
              </a:ext>
            </a:extLst>
          </p:cNvPr>
          <p:cNvSpPr/>
          <p:nvPr/>
        </p:nvSpPr>
        <p:spPr>
          <a:xfrm>
            <a:off x="3903387" y="4371950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▲動物醫院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471BBC0-3C4E-4D30-9368-6B51F619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7"/>
          <a:stretch/>
        </p:blipFill>
        <p:spPr>
          <a:xfrm>
            <a:off x="1481193" y="1203598"/>
            <a:ext cx="618161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9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17B60-64EA-4BB7-8FD1-7F7A838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14AF1B-6D96-4730-B2B9-7A6D81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1B61CC-C3C3-4BA3-91C5-7D6ACCF09F2E}"/>
              </a:ext>
            </a:extLst>
          </p:cNvPr>
          <p:cNvSpPr/>
          <p:nvPr/>
        </p:nvSpPr>
        <p:spPr>
          <a:xfrm>
            <a:off x="3491880" y="4351690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▲登入畫面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38BCB58-80C8-4A97-8E3E-31A41C59617E}"/>
              </a:ext>
            </a:extLst>
          </p:cNvPr>
          <p:cNvGrpSpPr/>
          <p:nvPr/>
        </p:nvGrpSpPr>
        <p:grpSpPr>
          <a:xfrm>
            <a:off x="323528" y="1144330"/>
            <a:ext cx="8756090" cy="3063348"/>
            <a:chOff x="2222133" y="1147650"/>
            <a:chExt cx="8756090" cy="306334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79C506E-0FA3-4E1B-9AB5-C658C87D76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8976" b="48396"/>
            <a:stretch/>
          </p:blipFill>
          <p:spPr>
            <a:xfrm>
              <a:off x="2222133" y="1147650"/>
              <a:ext cx="5587739" cy="1280266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2242037-C882-4AE1-BA95-9E11B226D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512" b="36675"/>
            <a:stretch/>
          </p:blipFill>
          <p:spPr>
            <a:xfrm>
              <a:off x="5390485" y="2714902"/>
              <a:ext cx="5587738" cy="1496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60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17B60-64EA-4BB7-8FD1-7F7A838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14AF1B-6D96-4730-B2B9-7A6D81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E57565-84F1-4D26-B7FC-EF55381F106D}"/>
              </a:ext>
            </a:extLst>
          </p:cNvPr>
          <p:cNvSpPr/>
          <p:nvPr/>
        </p:nvSpPr>
        <p:spPr>
          <a:xfrm>
            <a:off x="3441722" y="4371950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▲領養人登入後首頁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AF53363-0C7B-486F-9139-FC0C4665A91F}"/>
              </a:ext>
            </a:extLst>
          </p:cNvPr>
          <p:cNvGrpSpPr/>
          <p:nvPr/>
        </p:nvGrpSpPr>
        <p:grpSpPr>
          <a:xfrm>
            <a:off x="107505" y="1413127"/>
            <a:ext cx="8856983" cy="2224199"/>
            <a:chOff x="107505" y="1413127"/>
            <a:chExt cx="8856983" cy="222419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E62F5BB-D6EC-4EB4-9037-2CF7CA02A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8"/>
            <a:stretch/>
          </p:blipFill>
          <p:spPr>
            <a:xfrm>
              <a:off x="4802479" y="1413127"/>
              <a:ext cx="4162009" cy="222419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909B014-4A4A-4D6B-BC8B-1D8128AA5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77" r="1797"/>
            <a:stretch/>
          </p:blipFill>
          <p:spPr>
            <a:xfrm>
              <a:off x="107505" y="1413127"/>
              <a:ext cx="4464496" cy="2224199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2D0BDE8-D7F2-4790-9A0D-62C2979D4E21}"/>
              </a:ext>
            </a:extLst>
          </p:cNvPr>
          <p:cNvSpPr/>
          <p:nvPr/>
        </p:nvSpPr>
        <p:spPr>
          <a:xfrm>
            <a:off x="1824227" y="3681651"/>
            <a:ext cx="947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85AC31-0756-4F8B-BD3B-1DCCC5B9A8BF}"/>
              </a:ext>
            </a:extLst>
          </p:cNvPr>
          <p:cNvSpPr/>
          <p:nvPr/>
        </p:nvSpPr>
        <p:spPr>
          <a:xfrm>
            <a:off x="6367957" y="3679160"/>
            <a:ext cx="947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領養人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89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17B60-64EA-4BB7-8FD1-7F7A838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14AF1B-6D96-4730-B2B9-7A6D81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1AB0BF-D019-4524-84B2-DC04782917D5}"/>
              </a:ext>
            </a:extLst>
          </p:cNvPr>
          <p:cNvSpPr/>
          <p:nvPr/>
        </p:nvSpPr>
        <p:spPr>
          <a:xfrm>
            <a:off x="3557138" y="4371950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▲領養人搜尋功能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6F7B8F3-F659-48E5-8BC7-F2ACED4A6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7"/>
          <a:stretch/>
        </p:blipFill>
        <p:spPr>
          <a:xfrm>
            <a:off x="1518672" y="1275606"/>
            <a:ext cx="6106656" cy="29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1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17B60-64EA-4BB7-8FD1-7F7A838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14AF1B-6D96-4730-B2B9-7A6D81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5CD108-A4CE-4894-B0AA-2BEA7C74C7F6}"/>
              </a:ext>
            </a:extLst>
          </p:cNvPr>
          <p:cNvSpPr/>
          <p:nvPr/>
        </p:nvSpPr>
        <p:spPr>
          <a:xfrm>
            <a:off x="3672555" y="4456625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▲浪浪了解詳情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4CFDA57-7579-40A6-9BB2-5FB3C1DCC642}"/>
              </a:ext>
            </a:extLst>
          </p:cNvPr>
          <p:cNvGrpSpPr/>
          <p:nvPr/>
        </p:nvGrpSpPr>
        <p:grpSpPr>
          <a:xfrm>
            <a:off x="251520" y="1225435"/>
            <a:ext cx="8640960" cy="3187165"/>
            <a:chOff x="251520" y="1074164"/>
            <a:chExt cx="8640960" cy="318716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F7FA70E-DC39-4E48-AF65-11DC5CA91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77"/>
            <a:stretch/>
          </p:blipFill>
          <p:spPr>
            <a:xfrm>
              <a:off x="251520" y="1074164"/>
              <a:ext cx="4959459" cy="2426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7F9FB52-4033-4396-A082-CFE554AA0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77"/>
            <a:stretch/>
          </p:blipFill>
          <p:spPr>
            <a:xfrm>
              <a:off x="3933021" y="1834929"/>
              <a:ext cx="4959459" cy="242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2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17B60-64EA-4BB7-8FD1-7F7A838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14AF1B-6D96-4730-B2B9-7A6D81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5E8B0D-40B2-49AA-AF71-490B1F4A934E}"/>
              </a:ext>
            </a:extLst>
          </p:cNvPr>
          <p:cNvSpPr/>
          <p:nvPr/>
        </p:nvSpPr>
        <p:spPr>
          <a:xfrm>
            <a:off x="1739416" y="3873943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▲領養浪浪注意事項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34D33D-D6D8-427F-8EEB-A599582BA41D}"/>
              </a:ext>
            </a:extLst>
          </p:cNvPr>
          <p:cNvSpPr/>
          <p:nvPr/>
        </p:nvSpPr>
        <p:spPr>
          <a:xfrm>
            <a:off x="5806443" y="3867894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▲浪浪我要領養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280DEF9-57AE-4CB5-8109-454BDA8776A5}"/>
              </a:ext>
            </a:extLst>
          </p:cNvPr>
          <p:cNvGrpSpPr/>
          <p:nvPr/>
        </p:nvGrpSpPr>
        <p:grpSpPr>
          <a:xfrm>
            <a:off x="189583" y="1245421"/>
            <a:ext cx="8506178" cy="2622473"/>
            <a:chOff x="189583" y="1245421"/>
            <a:chExt cx="8506178" cy="262247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949F81E-C10A-4FB6-941C-120E8BC0E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77"/>
            <a:stretch/>
          </p:blipFill>
          <p:spPr>
            <a:xfrm>
              <a:off x="189583" y="1245421"/>
              <a:ext cx="5360223" cy="2622473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F6D6E1B-BFFD-41C8-80B1-7F426B0DE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88" t="7512" r="31887" b="73302"/>
            <a:stretch/>
          </p:blipFill>
          <p:spPr>
            <a:xfrm>
              <a:off x="4716015" y="2734958"/>
              <a:ext cx="3979746" cy="1132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02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817B60-64EA-4BB7-8FD1-7F7A838F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14AF1B-6D96-4730-B2B9-7A6D817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02A3B75-8F8F-4301-B9B8-BF94D7BE8DE9}"/>
              </a:ext>
            </a:extLst>
          </p:cNvPr>
          <p:cNvGrpSpPr/>
          <p:nvPr/>
        </p:nvGrpSpPr>
        <p:grpSpPr>
          <a:xfrm>
            <a:off x="971600" y="1203598"/>
            <a:ext cx="7422338" cy="3024336"/>
            <a:chOff x="4132846" y="1660354"/>
            <a:chExt cx="4955968" cy="201937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E7035FB-C668-4FFA-9BC6-B9B7E0BAE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77"/>
            <a:stretch/>
          </p:blipFill>
          <p:spPr>
            <a:xfrm>
              <a:off x="4998429" y="1660354"/>
              <a:ext cx="3193085" cy="156220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372CB8B-5BD8-413B-BA34-EA7AA4105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12" t="84983" r="19288" b="5716"/>
            <a:stretch/>
          </p:blipFill>
          <p:spPr>
            <a:xfrm>
              <a:off x="4132846" y="3286446"/>
              <a:ext cx="4955968" cy="393287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864E6C2B-EBD2-4822-A620-80C08683B5A3}"/>
              </a:ext>
            </a:extLst>
          </p:cNvPr>
          <p:cNvSpPr/>
          <p:nvPr/>
        </p:nvSpPr>
        <p:spPr>
          <a:xfrm>
            <a:off x="3644156" y="4323612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▲領養人認養資訊</a:t>
            </a:r>
          </a:p>
        </p:txBody>
      </p:sp>
    </p:spTree>
    <p:extLst>
      <p:ext uri="{BB962C8B-B14F-4D97-AF65-F5344CB8AC3E}">
        <p14:creationId xmlns:p14="http://schemas.microsoft.com/office/powerpoint/2010/main" val="319207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02A456F-9439-4A48-BED7-23C66726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1EB4DA-FCC4-40B2-A80C-7771CEDE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F722D1-7225-41BD-BF88-E7AE412F4B64}"/>
              </a:ext>
            </a:extLst>
          </p:cNvPr>
          <p:cNvSpPr/>
          <p:nvPr/>
        </p:nvSpPr>
        <p:spPr>
          <a:xfrm>
            <a:off x="3804497" y="4218987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▲領養人後續追蹤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6A467DC-128A-422F-8EE6-BC6EC059E59C}"/>
              </a:ext>
            </a:extLst>
          </p:cNvPr>
          <p:cNvGrpSpPr/>
          <p:nvPr/>
        </p:nvGrpSpPr>
        <p:grpSpPr>
          <a:xfrm>
            <a:off x="1031804" y="1405974"/>
            <a:ext cx="7575112" cy="2700517"/>
            <a:chOff x="1042392" y="1347250"/>
            <a:chExt cx="7575112" cy="270051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FD07F23-5461-421D-8E28-139C7B267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111" t="85700" r="19464" b="8728"/>
            <a:stretch/>
          </p:blipFill>
          <p:spPr>
            <a:xfrm>
              <a:off x="1042392" y="1347250"/>
              <a:ext cx="7575112" cy="36933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5E439AF-4255-4968-819C-00275FDAD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77"/>
            <a:stretch/>
          </p:blipFill>
          <p:spPr>
            <a:xfrm>
              <a:off x="2546254" y="1813187"/>
              <a:ext cx="4567387" cy="2234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6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4756656-6400-40F5-9FA7-40D04F2A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4A94E2-8C2D-452F-829D-706B981A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717CA7-18BF-44BE-A46C-8A218200F230}"/>
              </a:ext>
            </a:extLst>
          </p:cNvPr>
          <p:cNvSpPr/>
          <p:nvPr/>
        </p:nvSpPr>
        <p:spPr>
          <a:xfrm>
            <a:off x="3441723" y="4403370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▲中途之家浪浪資訊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FAD0A98-8247-4EF0-BECA-948F5D30B77A}"/>
              </a:ext>
            </a:extLst>
          </p:cNvPr>
          <p:cNvGrpSpPr/>
          <p:nvPr/>
        </p:nvGrpSpPr>
        <p:grpSpPr>
          <a:xfrm>
            <a:off x="251520" y="1239612"/>
            <a:ext cx="8640960" cy="3071425"/>
            <a:chOff x="269923" y="1189432"/>
            <a:chExt cx="8640960" cy="307142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390AD87-A3EA-4689-9298-5423857F9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77"/>
            <a:stretch/>
          </p:blipFill>
          <p:spPr>
            <a:xfrm>
              <a:off x="269923" y="1189432"/>
              <a:ext cx="4959552" cy="2426445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A4D676E-E33B-4E54-8D46-9F8A6744E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77"/>
            <a:stretch/>
          </p:blipFill>
          <p:spPr>
            <a:xfrm>
              <a:off x="3951331" y="1834412"/>
              <a:ext cx="4959552" cy="2426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97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4756656-6400-40F5-9FA7-40D04F2A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4A94E2-8C2D-452F-829D-706B981A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3F63F2-E2C7-40F7-8D03-DC55A2427A04}"/>
              </a:ext>
            </a:extLst>
          </p:cNvPr>
          <p:cNvSpPr/>
          <p:nvPr/>
        </p:nvSpPr>
        <p:spPr>
          <a:xfrm>
            <a:off x="3441722" y="4163350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▲中途之家認養資訊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CA8967C-034F-4159-8C3D-043BEE43654A}"/>
              </a:ext>
            </a:extLst>
          </p:cNvPr>
          <p:cNvGrpSpPr/>
          <p:nvPr/>
        </p:nvGrpSpPr>
        <p:grpSpPr>
          <a:xfrm>
            <a:off x="159724" y="1527889"/>
            <a:ext cx="8824552" cy="2158693"/>
            <a:chOff x="159724" y="1527889"/>
            <a:chExt cx="8824552" cy="215869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AC42BDE-D196-487C-9749-ADE98DE75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77"/>
            <a:stretch/>
          </p:blipFill>
          <p:spPr>
            <a:xfrm>
              <a:off x="159724" y="1527889"/>
              <a:ext cx="4412276" cy="215869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0F044A-59E5-45E1-953E-719DDB52F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54" t="77836" r="28768" b="9201"/>
            <a:stretch/>
          </p:blipFill>
          <p:spPr>
            <a:xfrm>
              <a:off x="4717106" y="1961145"/>
              <a:ext cx="4267170" cy="56761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EA03FFF-70F0-4E1C-AEED-C0352735C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842" t="7512" r="31933" b="73219"/>
            <a:stretch/>
          </p:blipFill>
          <p:spPr>
            <a:xfrm>
              <a:off x="5148064" y="2713138"/>
              <a:ext cx="3312368" cy="947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951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4756656-6400-40F5-9FA7-40D04F2A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4A94E2-8C2D-452F-829D-706B981A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44F3FF-62EC-44F2-8458-7823EFB4780D}"/>
              </a:ext>
            </a:extLst>
          </p:cNvPr>
          <p:cNvSpPr/>
          <p:nvPr/>
        </p:nvSpPr>
        <p:spPr>
          <a:xfrm>
            <a:off x="3441722" y="4227934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▲中途之家後續追蹤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C9A69D9-AA83-44B4-9F87-9C33B1AF5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7"/>
          <a:stretch/>
        </p:blipFill>
        <p:spPr>
          <a:xfrm>
            <a:off x="1629539" y="1317898"/>
            <a:ext cx="5884919" cy="28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7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82815F1-5C56-4B5D-B41B-3EB7170989C6}"/>
              </a:ext>
            </a:extLst>
          </p:cNvPr>
          <p:cNvSpPr/>
          <p:nvPr/>
        </p:nvSpPr>
        <p:spPr>
          <a:xfrm>
            <a:off x="2483768" y="1203598"/>
            <a:ext cx="6660232" cy="2467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144D72A-A334-47D8-81BC-122055E343EF}"/>
              </a:ext>
            </a:extLst>
          </p:cNvPr>
          <p:cNvGrpSpPr/>
          <p:nvPr/>
        </p:nvGrpSpPr>
        <p:grpSpPr>
          <a:xfrm>
            <a:off x="55890" y="829439"/>
            <a:ext cx="2880000" cy="3170099"/>
            <a:chOff x="55890" y="829439"/>
            <a:chExt cx="2880000" cy="3170099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2A89477-702D-436E-9A54-0378BF059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90" y="945391"/>
              <a:ext cx="2880000" cy="28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CE1BFD5-CA52-4B70-A1FC-79A63F8E9CE5}"/>
                </a:ext>
              </a:extLst>
            </p:cNvPr>
            <p:cNvSpPr txBox="1"/>
            <p:nvPr/>
          </p:nvSpPr>
          <p:spPr>
            <a:xfrm>
              <a:off x="755576" y="829439"/>
              <a:ext cx="160404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0" dirty="0">
                  <a:solidFill>
                    <a:schemeClr val="bg1"/>
                  </a:solidFill>
                  <a:latin typeface="+mj-lt"/>
                  <a:ea typeface="Gulim" pitchFamily="34" charset="-127"/>
                </a:rPr>
                <a:t>5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A880539-8BD3-4578-8523-DCB5D704EEFC}"/>
              </a:ext>
            </a:extLst>
          </p:cNvPr>
          <p:cNvSpPr/>
          <p:nvPr/>
        </p:nvSpPr>
        <p:spPr>
          <a:xfrm>
            <a:off x="3347864" y="1975754"/>
            <a:ext cx="5506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304342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32ACFE6-41EF-4935-925E-5841C04F576C}"/>
              </a:ext>
            </a:extLst>
          </p:cNvPr>
          <p:cNvSpPr/>
          <p:nvPr/>
        </p:nvSpPr>
        <p:spPr>
          <a:xfrm>
            <a:off x="2483768" y="1203598"/>
            <a:ext cx="6660232" cy="24676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63DA4A0-3D01-4F86-8A81-CBF67E42C9EF}"/>
              </a:ext>
            </a:extLst>
          </p:cNvPr>
          <p:cNvGrpSpPr/>
          <p:nvPr/>
        </p:nvGrpSpPr>
        <p:grpSpPr>
          <a:xfrm>
            <a:off x="55890" y="829439"/>
            <a:ext cx="2880000" cy="3170099"/>
            <a:chOff x="55890" y="829439"/>
            <a:chExt cx="2880000" cy="3170099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39B5705A-BDC9-4386-AE8D-9877D2271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90" y="945391"/>
              <a:ext cx="2880000" cy="28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AF358C69-3B48-4F6E-867D-CC9A65E8B06F}"/>
                </a:ext>
              </a:extLst>
            </p:cNvPr>
            <p:cNvSpPr txBox="1"/>
            <p:nvPr/>
          </p:nvSpPr>
          <p:spPr>
            <a:xfrm>
              <a:off x="755576" y="829439"/>
              <a:ext cx="160404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0" dirty="0">
                  <a:solidFill>
                    <a:schemeClr val="bg1"/>
                  </a:solidFill>
                  <a:latin typeface="+mj-lt"/>
                  <a:ea typeface="Gulim" pitchFamily="34" charset="-127"/>
                </a:rPr>
                <a:t>1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27DA6BA4-4994-4C1C-BFF5-A3C69CD6514B}"/>
              </a:ext>
            </a:extLst>
          </p:cNvPr>
          <p:cNvSpPr/>
          <p:nvPr/>
        </p:nvSpPr>
        <p:spPr>
          <a:xfrm>
            <a:off x="3313598" y="1695282"/>
            <a:ext cx="5506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緒論</a:t>
            </a:r>
          </a:p>
        </p:txBody>
      </p:sp>
    </p:spTree>
    <p:extLst>
      <p:ext uri="{BB962C8B-B14F-4D97-AF65-F5344CB8AC3E}">
        <p14:creationId xmlns:p14="http://schemas.microsoft.com/office/powerpoint/2010/main" val="108595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D86D92-E75A-4A99-B252-99E83F3D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F9E6F6-4DC5-4448-838E-145241A1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31DCFCC-5090-4943-89B7-D179A98D4083}"/>
              </a:ext>
            </a:extLst>
          </p:cNvPr>
          <p:cNvSpPr/>
          <p:nvPr/>
        </p:nvSpPr>
        <p:spPr>
          <a:xfrm>
            <a:off x="2297589" y="1040372"/>
            <a:ext cx="4680520" cy="23042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利用本系統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提高浪浪被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領養的機會</a:t>
            </a:r>
          </a:p>
        </p:txBody>
      </p:sp>
      <p:sp>
        <p:nvSpPr>
          <p:cNvPr id="6" name="向下箭號 4">
            <a:extLst>
              <a:ext uri="{FF2B5EF4-FFF2-40B4-BE49-F238E27FC236}">
                <a16:creationId xmlns:a16="http://schemas.microsoft.com/office/drawing/2014/main" id="{C15B8BA4-7814-43EA-A624-BD6ED5C074BE}"/>
              </a:ext>
            </a:extLst>
          </p:cNvPr>
          <p:cNvSpPr/>
          <p:nvPr/>
        </p:nvSpPr>
        <p:spPr>
          <a:xfrm>
            <a:off x="4309587" y="3583298"/>
            <a:ext cx="720080" cy="43204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75585E6-EEC5-4A8A-A808-9C1DAC418A05}"/>
              </a:ext>
            </a:extLst>
          </p:cNvPr>
          <p:cNvSpPr txBox="1"/>
          <p:nvPr/>
        </p:nvSpPr>
        <p:spPr>
          <a:xfrm>
            <a:off x="802276" y="4015346"/>
            <a:ext cx="7734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期許能以人道且有效的方式減緩流浪動物之問題</a:t>
            </a:r>
          </a:p>
        </p:txBody>
      </p:sp>
    </p:spTree>
    <p:extLst>
      <p:ext uri="{BB962C8B-B14F-4D97-AF65-F5344CB8AC3E}">
        <p14:creationId xmlns:p14="http://schemas.microsoft.com/office/powerpoint/2010/main" val="204900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CFB6B7-2C9F-4FD8-94AD-F5B4A36C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6E01AD-94B2-40F5-8241-8BB8F30B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31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8B73775-ACCD-4E4B-83B9-D58E7FD1F1D3}"/>
              </a:ext>
            </a:extLst>
          </p:cNvPr>
          <p:cNvGrpSpPr/>
          <p:nvPr/>
        </p:nvGrpSpPr>
        <p:grpSpPr>
          <a:xfrm>
            <a:off x="2771800" y="1697032"/>
            <a:ext cx="3816424" cy="796288"/>
            <a:chOff x="2267744" y="987574"/>
            <a:chExt cx="3312368" cy="57606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029F50A-0F43-4193-B88F-D7669E588614}"/>
                </a:ext>
              </a:extLst>
            </p:cNvPr>
            <p:cNvSpPr/>
            <p:nvPr/>
          </p:nvSpPr>
          <p:spPr>
            <a:xfrm>
              <a:off x="2267744" y="1059582"/>
              <a:ext cx="3312368" cy="50405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擴增寵物醫院地圖功能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1D711CA-2AB7-4640-A84A-B1757299189D}"/>
                </a:ext>
              </a:extLst>
            </p:cNvPr>
            <p:cNvSpPr/>
            <p:nvPr/>
          </p:nvSpPr>
          <p:spPr>
            <a:xfrm>
              <a:off x="2483768" y="987574"/>
              <a:ext cx="57606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58CF94-2732-426F-8945-3044F9B9B61A}"/>
              </a:ext>
            </a:extLst>
          </p:cNvPr>
          <p:cNvSpPr txBox="1"/>
          <p:nvPr/>
        </p:nvSpPr>
        <p:spPr>
          <a:xfrm>
            <a:off x="2987824" y="1563615"/>
            <a:ext cx="66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</a:rPr>
              <a:t>1.</a:t>
            </a:r>
            <a:endParaRPr lang="zh-TW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6CB2C19-FA01-46EE-98A1-2E1D1B98EB00}"/>
              </a:ext>
            </a:extLst>
          </p:cNvPr>
          <p:cNvGrpSpPr/>
          <p:nvPr/>
        </p:nvGrpSpPr>
        <p:grpSpPr>
          <a:xfrm>
            <a:off x="2771800" y="3003798"/>
            <a:ext cx="3816424" cy="796288"/>
            <a:chOff x="2267744" y="987574"/>
            <a:chExt cx="3312368" cy="57606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84A2A16-0A78-4312-9B1A-EF85C20D5D0A}"/>
                </a:ext>
              </a:extLst>
            </p:cNvPr>
            <p:cNvSpPr/>
            <p:nvPr/>
          </p:nvSpPr>
          <p:spPr>
            <a:xfrm>
              <a:off x="2267744" y="1059582"/>
              <a:ext cx="3312368" cy="50405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提高客製化功能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794D548-4539-41BF-87C5-A9BBA64FBC11}"/>
                </a:ext>
              </a:extLst>
            </p:cNvPr>
            <p:cNvSpPr/>
            <p:nvPr/>
          </p:nvSpPr>
          <p:spPr>
            <a:xfrm>
              <a:off x="2483768" y="987574"/>
              <a:ext cx="57606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2EA0C3D-996B-4C16-B0F3-A7958991A925}"/>
              </a:ext>
            </a:extLst>
          </p:cNvPr>
          <p:cNvSpPr txBox="1"/>
          <p:nvPr/>
        </p:nvSpPr>
        <p:spPr>
          <a:xfrm>
            <a:off x="2987824" y="2870381"/>
            <a:ext cx="66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accent3"/>
                </a:solidFill>
              </a:rPr>
              <a:t>2.</a:t>
            </a:r>
            <a:endParaRPr lang="zh-TW" alt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7D92F44-9351-4E6B-9289-855D9FA1542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4875213"/>
            <a:ext cx="2133600" cy="273050"/>
          </a:xfrm>
        </p:spPr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D4CEC5E-7609-4978-9937-6FF03BAAC7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865688"/>
            <a:ext cx="2133600" cy="273050"/>
          </a:xfrm>
        </p:spPr>
        <p:txBody>
          <a:bodyPr/>
          <a:lstStyle/>
          <a:p>
            <a:fld id="{C657A5A5-0BF4-4E37-AC08-293CA978BA5E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8F986F3-401B-4466-8C80-2D03BFB6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79FEC0-1777-44FA-A27B-9E08CD44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A80D440-9142-40B6-A1F4-6E091BB15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66917"/>
              </p:ext>
            </p:extLst>
          </p:nvPr>
        </p:nvGraphicFramePr>
        <p:xfrm>
          <a:off x="2133600" y="4380034"/>
          <a:ext cx="54006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協助中途之家能有正式的平台推廣領養浪浪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立方體 6">
            <a:extLst>
              <a:ext uri="{FF2B5EF4-FFF2-40B4-BE49-F238E27FC236}">
                <a16:creationId xmlns:a16="http://schemas.microsoft.com/office/drawing/2014/main" id="{3A7B8B90-36FF-44FA-9628-23437F203BA7}"/>
              </a:ext>
            </a:extLst>
          </p:cNvPr>
          <p:cNvSpPr/>
          <p:nvPr/>
        </p:nvSpPr>
        <p:spPr>
          <a:xfrm rot="1026973">
            <a:off x="1782618" y="4307461"/>
            <a:ext cx="504000" cy="504000"/>
          </a:xfrm>
          <a:prstGeom prst="cube">
            <a:avLst/>
          </a:prstGeom>
          <a:solidFill>
            <a:srgbClr val="FF3F3F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C19DECC2-EF7B-4ACB-A19C-F9F261C19920}"/>
              </a:ext>
            </a:extLst>
          </p:cNvPr>
          <p:cNvSpPr/>
          <p:nvPr/>
        </p:nvSpPr>
        <p:spPr>
          <a:xfrm>
            <a:off x="388261" y="1904957"/>
            <a:ext cx="2350673" cy="1540005"/>
          </a:xfrm>
          <a:custGeom>
            <a:avLst/>
            <a:gdLst>
              <a:gd name="connsiteX0" fmla="*/ 0 w 1867146"/>
              <a:gd name="connsiteY0" fmla="*/ 154001 h 1540005"/>
              <a:gd name="connsiteX1" fmla="*/ 154001 w 1867146"/>
              <a:gd name="connsiteY1" fmla="*/ 0 h 1540005"/>
              <a:gd name="connsiteX2" fmla="*/ 1713146 w 1867146"/>
              <a:gd name="connsiteY2" fmla="*/ 0 h 1540005"/>
              <a:gd name="connsiteX3" fmla="*/ 1867147 w 1867146"/>
              <a:gd name="connsiteY3" fmla="*/ 154001 h 1540005"/>
              <a:gd name="connsiteX4" fmla="*/ 1867146 w 1867146"/>
              <a:gd name="connsiteY4" fmla="*/ 1386005 h 1540005"/>
              <a:gd name="connsiteX5" fmla="*/ 1713145 w 1867146"/>
              <a:gd name="connsiteY5" fmla="*/ 1540006 h 1540005"/>
              <a:gd name="connsiteX6" fmla="*/ 154001 w 1867146"/>
              <a:gd name="connsiteY6" fmla="*/ 1540005 h 1540005"/>
              <a:gd name="connsiteX7" fmla="*/ 0 w 1867146"/>
              <a:gd name="connsiteY7" fmla="*/ 1386004 h 1540005"/>
              <a:gd name="connsiteX8" fmla="*/ 0 w 1867146"/>
              <a:gd name="connsiteY8" fmla="*/ 154001 h 15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7146" h="1540005">
                <a:moveTo>
                  <a:pt x="0" y="154001"/>
                </a:moveTo>
                <a:cubicBezTo>
                  <a:pt x="0" y="68949"/>
                  <a:pt x="68949" y="0"/>
                  <a:pt x="154001" y="0"/>
                </a:cubicBezTo>
                <a:lnTo>
                  <a:pt x="1713146" y="0"/>
                </a:lnTo>
                <a:cubicBezTo>
                  <a:pt x="1798198" y="0"/>
                  <a:pt x="1867147" y="68949"/>
                  <a:pt x="1867147" y="154001"/>
                </a:cubicBezTo>
                <a:cubicBezTo>
                  <a:pt x="1867147" y="564669"/>
                  <a:pt x="1867146" y="975337"/>
                  <a:pt x="1867146" y="1386005"/>
                </a:cubicBezTo>
                <a:cubicBezTo>
                  <a:pt x="1867146" y="1471057"/>
                  <a:pt x="1798197" y="1540006"/>
                  <a:pt x="1713145" y="1540006"/>
                </a:cubicBezTo>
                <a:lnTo>
                  <a:pt x="154001" y="1540005"/>
                </a:lnTo>
                <a:cubicBezTo>
                  <a:pt x="68949" y="1540005"/>
                  <a:pt x="0" y="1471056"/>
                  <a:pt x="0" y="1386004"/>
                </a:cubicBezTo>
                <a:lnTo>
                  <a:pt x="0" y="154001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9525" cap="flat" cmpd="sng" algn="ctr">
            <a:solidFill>
              <a:srgbClr val="E64678">
                <a:hueOff val="0"/>
                <a:satOff val="0"/>
                <a:lumOff val="0"/>
                <a:alphaOff val="0"/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txBody>
          <a:bodyPr spcFirstLastPara="0" vert="horz" wrap="square" lIns="62110" tIns="62110" rIns="62110" bIns="392111" numCol="1" spcCol="1270" anchor="t" anchorCtr="0">
            <a:noAutofit/>
          </a:bodyPr>
          <a:lstStyle/>
          <a:p>
            <a:pPr marL="114300" marR="0" lvl="1" indent="-114300" defTabSz="62230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•"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浪浪越來越多</a:t>
            </a: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marR="0" lvl="1" indent="-114300" defTabSz="622300" eaLnBrk="1" fontAlgn="auto" latinLnBrk="0" hangingPunct="1">
              <a:lnSpc>
                <a:spcPts val="2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•"/>
              <a:tabLst/>
              <a:defRPr/>
            </a:pPr>
            <a:r>
              <a:rPr lang="zh-TW" altLang="en-US" sz="2000" b="1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收容所環境不佳</a:t>
            </a: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1" indent="-114300" defTabSz="622300">
              <a:lnSpc>
                <a:spcPts val="2500"/>
              </a:lnSpc>
              <a:spcBef>
                <a:spcPct val="0"/>
              </a:spcBef>
              <a:buFontTx/>
              <a:buChar char="••"/>
            </a:pPr>
            <a:r>
              <a:rPr lang="zh-TW" altLang="en-US" sz="2000" b="1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常有媒體報導虐待貓狗</a:t>
            </a: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圖案 8">
            <a:extLst>
              <a:ext uri="{FF2B5EF4-FFF2-40B4-BE49-F238E27FC236}">
                <a16:creationId xmlns:a16="http://schemas.microsoft.com/office/drawing/2014/main" id="{1247535F-4952-4FCB-B1E2-F237B7791254}"/>
              </a:ext>
            </a:extLst>
          </p:cNvPr>
          <p:cNvSpPr/>
          <p:nvPr/>
        </p:nvSpPr>
        <p:spPr>
          <a:xfrm>
            <a:off x="2192517" y="2181402"/>
            <a:ext cx="2192569" cy="2192569"/>
          </a:xfrm>
          <a:prstGeom prst="leftCircularArrow">
            <a:avLst>
              <a:gd name="adj1" fmla="val 3759"/>
              <a:gd name="adj2" fmla="val 469273"/>
              <a:gd name="adj3" fmla="val 2244783"/>
              <a:gd name="adj4" fmla="val 9024489"/>
              <a:gd name="adj5" fmla="val 4385"/>
            </a:avLst>
          </a:prstGeom>
          <a:gradFill flip="none" rotWithShape="1">
            <a:gsLst>
              <a:gs pos="0">
                <a:srgbClr val="E64678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0099D8"/>
              </a:gs>
            </a:gsLst>
            <a:lin ang="0" scaled="1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580C446B-8084-4455-8A6C-50B2F693AE46}"/>
              </a:ext>
            </a:extLst>
          </p:cNvPr>
          <p:cNvSpPr/>
          <p:nvPr/>
        </p:nvSpPr>
        <p:spPr>
          <a:xfrm>
            <a:off x="1583304" y="3114961"/>
            <a:ext cx="1659685" cy="660002"/>
          </a:xfrm>
          <a:custGeom>
            <a:avLst/>
            <a:gdLst>
              <a:gd name="connsiteX0" fmla="*/ 0 w 1659685"/>
              <a:gd name="connsiteY0" fmla="*/ 66000 h 660002"/>
              <a:gd name="connsiteX1" fmla="*/ 66000 w 1659685"/>
              <a:gd name="connsiteY1" fmla="*/ 0 h 660002"/>
              <a:gd name="connsiteX2" fmla="*/ 1593685 w 1659685"/>
              <a:gd name="connsiteY2" fmla="*/ 0 h 660002"/>
              <a:gd name="connsiteX3" fmla="*/ 1659685 w 1659685"/>
              <a:gd name="connsiteY3" fmla="*/ 66000 h 660002"/>
              <a:gd name="connsiteX4" fmla="*/ 1659685 w 1659685"/>
              <a:gd name="connsiteY4" fmla="*/ 594002 h 660002"/>
              <a:gd name="connsiteX5" fmla="*/ 1593685 w 1659685"/>
              <a:gd name="connsiteY5" fmla="*/ 660002 h 660002"/>
              <a:gd name="connsiteX6" fmla="*/ 66000 w 1659685"/>
              <a:gd name="connsiteY6" fmla="*/ 660002 h 660002"/>
              <a:gd name="connsiteX7" fmla="*/ 0 w 1659685"/>
              <a:gd name="connsiteY7" fmla="*/ 594002 h 660002"/>
              <a:gd name="connsiteX8" fmla="*/ 0 w 1659685"/>
              <a:gd name="connsiteY8" fmla="*/ 66000 h 66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9685" h="660002">
                <a:moveTo>
                  <a:pt x="0" y="66000"/>
                </a:moveTo>
                <a:cubicBezTo>
                  <a:pt x="0" y="29549"/>
                  <a:pt x="29549" y="0"/>
                  <a:pt x="66000" y="0"/>
                </a:cubicBezTo>
                <a:lnTo>
                  <a:pt x="1593685" y="0"/>
                </a:lnTo>
                <a:cubicBezTo>
                  <a:pt x="1630136" y="0"/>
                  <a:pt x="1659685" y="29549"/>
                  <a:pt x="1659685" y="66000"/>
                </a:cubicBezTo>
                <a:lnTo>
                  <a:pt x="1659685" y="594002"/>
                </a:lnTo>
                <a:cubicBezTo>
                  <a:pt x="1659685" y="630453"/>
                  <a:pt x="1630136" y="660002"/>
                  <a:pt x="1593685" y="660002"/>
                </a:cubicBezTo>
                <a:lnTo>
                  <a:pt x="66000" y="660002"/>
                </a:lnTo>
                <a:cubicBezTo>
                  <a:pt x="29549" y="660002"/>
                  <a:pt x="0" y="630453"/>
                  <a:pt x="0" y="594002"/>
                </a:cubicBezTo>
                <a:lnTo>
                  <a:pt x="0" y="66000"/>
                </a:lnTo>
                <a:close/>
              </a:path>
            </a:pathLst>
          </a:custGeom>
          <a:gradFill rotWithShape="1">
            <a:gsLst>
              <a:gs pos="0">
                <a:srgbClr val="E64678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E64678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E64678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70766" tIns="53621" rIns="70766" bIns="53621" numCol="1" spcCol="1270" anchor="ctr" anchorCtr="0">
            <a:noAutofit/>
          </a:bodyPr>
          <a:lstStyle/>
          <a:p>
            <a:pPr marL="0" marR="0" lvl="0" indent="0" algn="ctr" defTabSz="12001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現今狀況</a:t>
            </a:r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FF565C6B-4F0A-4D9C-8332-20087B1876A5}"/>
              </a:ext>
            </a:extLst>
          </p:cNvPr>
          <p:cNvSpPr/>
          <p:nvPr/>
        </p:nvSpPr>
        <p:spPr>
          <a:xfrm>
            <a:off x="3628621" y="1904957"/>
            <a:ext cx="2350673" cy="1540005"/>
          </a:xfrm>
          <a:custGeom>
            <a:avLst/>
            <a:gdLst>
              <a:gd name="connsiteX0" fmla="*/ 0 w 1867146"/>
              <a:gd name="connsiteY0" fmla="*/ 154001 h 1540005"/>
              <a:gd name="connsiteX1" fmla="*/ 154001 w 1867146"/>
              <a:gd name="connsiteY1" fmla="*/ 0 h 1540005"/>
              <a:gd name="connsiteX2" fmla="*/ 1713146 w 1867146"/>
              <a:gd name="connsiteY2" fmla="*/ 0 h 1540005"/>
              <a:gd name="connsiteX3" fmla="*/ 1867147 w 1867146"/>
              <a:gd name="connsiteY3" fmla="*/ 154001 h 1540005"/>
              <a:gd name="connsiteX4" fmla="*/ 1867146 w 1867146"/>
              <a:gd name="connsiteY4" fmla="*/ 1386005 h 1540005"/>
              <a:gd name="connsiteX5" fmla="*/ 1713145 w 1867146"/>
              <a:gd name="connsiteY5" fmla="*/ 1540006 h 1540005"/>
              <a:gd name="connsiteX6" fmla="*/ 154001 w 1867146"/>
              <a:gd name="connsiteY6" fmla="*/ 1540005 h 1540005"/>
              <a:gd name="connsiteX7" fmla="*/ 0 w 1867146"/>
              <a:gd name="connsiteY7" fmla="*/ 1386004 h 1540005"/>
              <a:gd name="connsiteX8" fmla="*/ 0 w 1867146"/>
              <a:gd name="connsiteY8" fmla="*/ 154001 h 15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7146" h="1540005">
                <a:moveTo>
                  <a:pt x="0" y="154001"/>
                </a:moveTo>
                <a:cubicBezTo>
                  <a:pt x="0" y="68949"/>
                  <a:pt x="68949" y="0"/>
                  <a:pt x="154001" y="0"/>
                </a:cubicBezTo>
                <a:lnTo>
                  <a:pt x="1713146" y="0"/>
                </a:lnTo>
                <a:cubicBezTo>
                  <a:pt x="1798198" y="0"/>
                  <a:pt x="1867147" y="68949"/>
                  <a:pt x="1867147" y="154001"/>
                </a:cubicBezTo>
                <a:cubicBezTo>
                  <a:pt x="1867147" y="564669"/>
                  <a:pt x="1867146" y="975337"/>
                  <a:pt x="1867146" y="1386005"/>
                </a:cubicBezTo>
                <a:cubicBezTo>
                  <a:pt x="1867146" y="1471057"/>
                  <a:pt x="1798197" y="1540006"/>
                  <a:pt x="1713145" y="1540006"/>
                </a:cubicBezTo>
                <a:lnTo>
                  <a:pt x="154001" y="1540005"/>
                </a:lnTo>
                <a:cubicBezTo>
                  <a:pt x="68949" y="1540005"/>
                  <a:pt x="0" y="1471056"/>
                  <a:pt x="0" y="1386004"/>
                </a:cubicBezTo>
                <a:lnTo>
                  <a:pt x="0" y="154001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9525" cap="flat" cmpd="sng" algn="ctr">
            <a:solidFill>
              <a:srgbClr val="0099D8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txBody>
          <a:bodyPr spcFirstLastPara="0" vert="horz" wrap="square" lIns="62110" tIns="392111" rIns="62110" bIns="62110" numCol="1" spcCol="1270" anchor="t" anchorCtr="0">
            <a:noAutofit/>
          </a:bodyPr>
          <a:lstStyle/>
          <a:p>
            <a:pPr marL="114300" lvl="1" indent="-114300" defTabSz="622300">
              <a:lnSpc>
                <a:spcPts val="2500"/>
              </a:lnSpc>
              <a:spcBef>
                <a:spcPct val="0"/>
              </a:spcBef>
              <a:buFontTx/>
              <a:buChar char="••"/>
              <a:defRPr/>
            </a:pPr>
            <a:r>
              <a:rPr lang="zh-TW" altLang="en-US" sz="2000" b="1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暫時收養浪浪</a:t>
            </a:r>
            <a:endParaRPr lang="en-US" altLang="zh-TW" sz="2000" b="1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1" indent="-114300" defTabSz="622300">
              <a:lnSpc>
                <a:spcPts val="2500"/>
              </a:lnSpc>
              <a:spcBef>
                <a:spcPct val="0"/>
              </a:spcBef>
              <a:buFontTx/>
              <a:buChar char="••"/>
            </a:pPr>
            <a:r>
              <a:rPr lang="zh-TW" altLang="en-US" sz="2000" b="1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透過社群網站尋找合適的領養人</a:t>
            </a:r>
            <a:endParaRPr lang="en-US" altLang="zh-TW" sz="2000" b="1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圓形箭號 11">
            <a:extLst>
              <a:ext uri="{FF2B5EF4-FFF2-40B4-BE49-F238E27FC236}">
                <a16:creationId xmlns:a16="http://schemas.microsoft.com/office/drawing/2014/main" id="{9DC17864-542B-4505-AA09-76D65577DFB7}"/>
              </a:ext>
            </a:extLst>
          </p:cNvPr>
          <p:cNvSpPr/>
          <p:nvPr/>
        </p:nvSpPr>
        <p:spPr>
          <a:xfrm>
            <a:off x="4644008" y="915566"/>
            <a:ext cx="2431149" cy="2431149"/>
          </a:xfrm>
          <a:prstGeom prst="circularArrow">
            <a:avLst>
              <a:gd name="adj1" fmla="val 3390"/>
              <a:gd name="adj2" fmla="val 419505"/>
              <a:gd name="adj3" fmla="val 19404984"/>
              <a:gd name="adj4" fmla="val 12575511"/>
              <a:gd name="adj5" fmla="val 3955"/>
            </a:avLst>
          </a:prstGeom>
          <a:gradFill flip="none" rotWithShape="1">
            <a:gsLst>
              <a:gs pos="3000">
                <a:srgbClr val="0099D8"/>
              </a:gs>
              <a:gs pos="100000">
                <a:srgbClr val="83B800"/>
              </a:gs>
            </a:gsLst>
            <a:lin ang="0" scaled="1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</p:sp>
      <p:sp>
        <p:nvSpPr>
          <p:cNvPr id="13" name="手繪多邊形 12">
            <a:extLst>
              <a:ext uri="{FF2B5EF4-FFF2-40B4-BE49-F238E27FC236}">
                <a16:creationId xmlns:a16="http://schemas.microsoft.com/office/drawing/2014/main" id="{E709EBFC-0510-4592-8C5D-95D00F88EEBC}"/>
              </a:ext>
            </a:extLst>
          </p:cNvPr>
          <p:cNvSpPr/>
          <p:nvPr/>
        </p:nvSpPr>
        <p:spPr>
          <a:xfrm>
            <a:off x="4266378" y="1574956"/>
            <a:ext cx="1659685" cy="660002"/>
          </a:xfrm>
          <a:custGeom>
            <a:avLst/>
            <a:gdLst>
              <a:gd name="connsiteX0" fmla="*/ 0 w 1659685"/>
              <a:gd name="connsiteY0" fmla="*/ 66000 h 660002"/>
              <a:gd name="connsiteX1" fmla="*/ 66000 w 1659685"/>
              <a:gd name="connsiteY1" fmla="*/ 0 h 660002"/>
              <a:gd name="connsiteX2" fmla="*/ 1593685 w 1659685"/>
              <a:gd name="connsiteY2" fmla="*/ 0 h 660002"/>
              <a:gd name="connsiteX3" fmla="*/ 1659685 w 1659685"/>
              <a:gd name="connsiteY3" fmla="*/ 66000 h 660002"/>
              <a:gd name="connsiteX4" fmla="*/ 1659685 w 1659685"/>
              <a:gd name="connsiteY4" fmla="*/ 594002 h 660002"/>
              <a:gd name="connsiteX5" fmla="*/ 1593685 w 1659685"/>
              <a:gd name="connsiteY5" fmla="*/ 660002 h 660002"/>
              <a:gd name="connsiteX6" fmla="*/ 66000 w 1659685"/>
              <a:gd name="connsiteY6" fmla="*/ 660002 h 660002"/>
              <a:gd name="connsiteX7" fmla="*/ 0 w 1659685"/>
              <a:gd name="connsiteY7" fmla="*/ 594002 h 660002"/>
              <a:gd name="connsiteX8" fmla="*/ 0 w 1659685"/>
              <a:gd name="connsiteY8" fmla="*/ 66000 h 66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9685" h="660002">
                <a:moveTo>
                  <a:pt x="0" y="66000"/>
                </a:moveTo>
                <a:cubicBezTo>
                  <a:pt x="0" y="29549"/>
                  <a:pt x="29549" y="0"/>
                  <a:pt x="66000" y="0"/>
                </a:cubicBezTo>
                <a:lnTo>
                  <a:pt x="1593685" y="0"/>
                </a:lnTo>
                <a:cubicBezTo>
                  <a:pt x="1630136" y="0"/>
                  <a:pt x="1659685" y="29549"/>
                  <a:pt x="1659685" y="66000"/>
                </a:cubicBezTo>
                <a:lnTo>
                  <a:pt x="1659685" y="594002"/>
                </a:lnTo>
                <a:cubicBezTo>
                  <a:pt x="1659685" y="630453"/>
                  <a:pt x="1630136" y="660002"/>
                  <a:pt x="1593685" y="660002"/>
                </a:cubicBezTo>
                <a:lnTo>
                  <a:pt x="66000" y="660002"/>
                </a:lnTo>
                <a:cubicBezTo>
                  <a:pt x="29549" y="660002"/>
                  <a:pt x="0" y="630453"/>
                  <a:pt x="0" y="594002"/>
                </a:cubicBezTo>
                <a:lnTo>
                  <a:pt x="0" y="66000"/>
                </a:lnTo>
                <a:close/>
              </a:path>
            </a:pathLst>
          </a:custGeom>
          <a:solidFill>
            <a:srgbClr val="0099D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70766" tIns="53621" rIns="70766" bIns="53621" numCol="1" spcCol="1270" anchor="ctr" anchorCtr="0">
            <a:noAutofit/>
          </a:bodyPr>
          <a:lstStyle/>
          <a:p>
            <a:pPr marL="0" marR="0" lvl="0" indent="0" algn="ctr" defTabSz="12001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中途之家</a:t>
            </a:r>
          </a:p>
        </p:txBody>
      </p:sp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BCC8C3DD-EB07-478D-844E-7418140C01FA}"/>
              </a:ext>
            </a:extLst>
          </p:cNvPr>
          <p:cNvSpPr/>
          <p:nvPr/>
        </p:nvSpPr>
        <p:spPr>
          <a:xfrm>
            <a:off x="6606540" y="1904957"/>
            <a:ext cx="2350673" cy="1540005"/>
          </a:xfrm>
          <a:custGeom>
            <a:avLst/>
            <a:gdLst>
              <a:gd name="connsiteX0" fmla="*/ 0 w 1867146"/>
              <a:gd name="connsiteY0" fmla="*/ 154001 h 1540005"/>
              <a:gd name="connsiteX1" fmla="*/ 154001 w 1867146"/>
              <a:gd name="connsiteY1" fmla="*/ 0 h 1540005"/>
              <a:gd name="connsiteX2" fmla="*/ 1713146 w 1867146"/>
              <a:gd name="connsiteY2" fmla="*/ 0 h 1540005"/>
              <a:gd name="connsiteX3" fmla="*/ 1867147 w 1867146"/>
              <a:gd name="connsiteY3" fmla="*/ 154001 h 1540005"/>
              <a:gd name="connsiteX4" fmla="*/ 1867146 w 1867146"/>
              <a:gd name="connsiteY4" fmla="*/ 1386005 h 1540005"/>
              <a:gd name="connsiteX5" fmla="*/ 1713145 w 1867146"/>
              <a:gd name="connsiteY5" fmla="*/ 1540006 h 1540005"/>
              <a:gd name="connsiteX6" fmla="*/ 154001 w 1867146"/>
              <a:gd name="connsiteY6" fmla="*/ 1540005 h 1540005"/>
              <a:gd name="connsiteX7" fmla="*/ 0 w 1867146"/>
              <a:gd name="connsiteY7" fmla="*/ 1386004 h 1540005"/>
              <a:gd name="connsiteX8" fmla="*/ 0 w 1867146"/>
              <a:gd name="connsiteY8" fmla="*/ 154001 h 154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7146" h="1540005">
                <a:moveTo>
                  <a:pt x="0" y="154001"/>
                </a:moveTo>
                <a:cubicBezTo>
                  <a:pt x="0" y="68949"/>
                  <a:pt x="68949" y="0"/>
                  <a:pt x="154001" y="0"/>
                </a:cubicBezTo>
                <a:lnTo>
                  <a:pt x="1713146" y="0"/>
                </a:lnTo>
                <a:cubicBezTo>
                  <a:pt x="1798198" y="0"/>
                  <a:pt x="1867147" y="68949"/>
                  <a:pt x="1867147" y="154001"/>
                </a:cubicBezTo>
                <a:cubicBezTo>
                  <a:pt x="1867147" y="564669"/>
                  <a:pt x="1867146" y="975337"/>
                  <a:pt x="1867146" y="1386005"/>
                </a:cubicBezTo>
                <a:cubicBezTo>
                  <a:pt x="1867146" y="1471057"/>
                  <a:pt x="1798197" y="1540006"/>
                  <a:pt x="1713145" y="1540006"/>
                </a:cubicBezTo>
                <a:lnTo>
                  <a:pt x="154001" y="1540005"/>
                </a:lnTo>
                <a:cubicBezTo>
                  <a:pt x="68949" y="1540005"/>
                  <a:pt x="0" y="1471056"/>
                  <a:pt x="0" y="1386004"/>
                </a:cubicBezTo>
                <a:lnTo>
                  <a:pt x="0" y="154001"/>
                </a:lnTo>
                <a:close/>
              </a:path>
            </a:pathLst>
          </a:cu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9525" cap="flat" cmpd="sng" algn="ctr">
            <a:solidFill>
              <a:srgbClr val="83B800">
                <a:hueOff val="0"/>
                <a:satOff val="0"/>
                <a:lumOff val="0"/>
                <a:alphaOff val="0"/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z="-190500" extrusionH="12700" prstMaterial="plastic">
            <a:bevelT w="50800" h="50800"/>
          </a:sp3d>
        </p:spPr>
        <p:txBody>
          <a:bodyPr spcFirstLastPara="0" vert="horz" wrap="square" lIns="62110" tIns="62110" rIns="62110" bIns="392111" numCol="1" spcCol="1270" anchor="t" anchorCtr="0">
            <a:noAutofit/>
          </a:bodyPr>
          <a:lstStyle/>
          <a:p>
            <a:pPr marL="114300" lvl="1" indent="-114300" defTabSz="622300">
              <a:lnSpc>
                <a:spcPts val="2700"/>
              </a:lnSpc>
              <a:spcBef>
                <a:spcPct val="0"/>
              </a:spcBef>
              <a:buFontTx/>
              <a:buChar char="••"/>
            </a:pPr>
            <a:r>
              <a:rPr lang="zh-TW" altLang="en-US" b="1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未有相關媒合管道</a:t>
            </a:r>
            <a:endParaRPr kumimoji="0" lang="zh-TW" altLang="en-US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1" indent="-114300" defTabSz="622300">
              <a:lnSpc>
                <a:spcPts val="2700"/>
              </a:lnSpc>
              <a:spcBef>
                <a:spcPct val="0"/>
              </a:spcBef>
              <a:buFontTx/>
              <a:buChar char="••"/>
            </a:pPr>
            <a:r>
              <a:rPr lang="zh-TW" altLang="en-US" b="1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沒有正式網站的人僅能透過社群網站宣傳</a:t>
            </a:r>
            <a:endParaRPr kumimoji="0" lang="zh-TW" altLang="en-US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24445C65-3D45-4DB3-8085-8631C7285FAB}"/>
              </a:ext>
            </a:extLst>
          </p:cNvPr>
          <p:cNvSpPr/>
          <p:nvPr/>
        </p:nvSpPr>
        <p:spPr>
          <a:xfrm>
            <a:off x="7225520" y="3114961"/>
            <a:ext cx="1659685" cy="660002"/>
          </a:xfrm>
          <a:custGeom>
            <a:avLst/>
            <a:gdLst>
              <a:gd name="connsiteX0" fmla="*/ 0 w 1659685"/>
              <a:gd name="connsiteY0" fmla="*/ 66000 h 660002"/>
              <a:gd name="connsiteX1" fmla="*/ 66000 w 1659685"/>
              <a:gd name="connsiteY1" fmla="*/ 0 h 660002"/>
              <a:gd name="connsiteX2" fmla="*/ 1593685 w 1659685"/>
              <a:gd name="connsiteY2" fmla="*/ 0 h 660002"/>
              <a:gd name="connsiteX3" fmla="*/ 1659685 w 1659685"/>
              <a:gd name="connsiteY3" fmla="*/ 66000 h 660002"/>
              <a:gd name="connsiteX4" fmla="*/ 1659685 w 1659685"/>
              <a:gd name="connsiteY4" fmla="*/ 594002 h 660002"/>
              <a:gd name="connsiteX5" fmla="*/ 1593685 w 1659685"/>
              <a:gd name="connsiteY5" fmla="*/ 660002 h 660002"/>
              <a:gd name="connsiteX6" fmla="*/ 66000 w 1659685"/>
              <a:gd name="connsiteY6" fmla="*/ 660002 h 660002"/>
              <a:gd name="connsiteX7" fmla="*/ 0 w 1659685"/>
              <a:gd name="connsiteY7" fmla="*/ 594002 h 660002"/>
              <a:gd name="connsiteX8" fmla="*/ 0 w 1659685"/>
              <a:gd name="connsiteY8" fmla="*/ 66000 h 66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9685" h="660002">
                <a:moveTo>
                  <a:pt x="0" y="66000"/>
                </a:moveTo>
                <a:cubicBezTo>
                  <a:pt x="0" y="29549"/>
                  <a:pt x="29549" y="0"/>
                  <a:pt x="66000" y="0"/>
                </a:cubicBezTo>
                <a:lnTo>
                  <a:pt x="1593685" y="0"/>
                </a:lnTo>
                <a:cubicBezTo>
                  <a:pt x="1630136" y="0"/>
                  <a:pt x="1659685" y="29549"/>
                  <a:pt x="1659685" y="66000"/>
                </a:cubicBezTo>
                <a:lnTo>
                  <a:pt x="1659685" y="594002"/>
                </a:lnTo>
                <a:cubicBezTo>
                  <a:pt x="1659685" y="630453"/>
                  <a:pt x="1630136" y="660002"/>
                  <a:pt x="1593685" y="660002"/>
                </a:cubicBezTo>
                <a:lnTo>
                  <a:pt x="66000" y="660002"/>
                </a:lnTo>
                <a:cubicBezTo>
                  <a:pt x="29549" y="660002"/>
                  <a:pt x="0" y="630453"/>
                  <a:pt x="0" y="594002"/>
                </a:cubicBezTo>
                <a:lnTo>
                  <a:pt x="0" y="66000"/>
                </a:lnTo>
                <a:close/>
              </a:path>
            </a:pathLst>
          </a:custGeom>
          <a:gradFill rotWithShape="1">
            <a:gsLst>
              <a:gs pos="0">
                <a:srgbClr val="83B800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83B800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83B800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70766" tIns="53621" rIns="70766" bIns="53621" numCol="1" spcCol="1270" anchor="ctr" anchorCtr="0">
            <a:noAutofit/>
          </a:bodyPr>
          <a:lstStyle/>
          <a:p>
            <a:pPr marL="0" marR="0" lvl="0" indent="0" algn="ctr" defTabSz="12001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目前困境</a:t>
            </a:r>
          </a:p>
        </p:txBody>
      </p:sp>
    </p:spTree>
    <p:extLst>
      <p:ext uri="{BB962C8B-B14F-4D97-AF65-F5344CB8AC3E}">
        <p14:creationId xmlns:p14="http://schemas.microsoft.com/office/powerpoint/2010/main" val="4169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6E0AE7-1339-4185-BD10-D50DAD2D5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1166DD-35C2-4110-B890-DBBD4456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89E261D2-B0DD-4A6B-8E77-328B9DD2F881}"/>
              </a:ext>
            </a:extLst>
          </p:cNvPr>
          <p:cNvGrpSpPr/>
          <p:nvPr/>
        </p:nvGrpSpPr>
        <p:grpSpPr>
          <a:xfrm>
            <a:off x="2483768" y="1402809"/>
            <a:ext cx="5485583" cy="646331"/>
            <a:chOff x="2593876" y="1724848"/>
            <a:chExt cx="5485583" cy="646331"/>
          </a:xfrm>
        </p:grpSpPr>
        <p:sp>
          <p:nvSpPr>
            <p:cNvPr id="29" name="圓角矩形 9">
              <a:extLst>
                <a:ext uri="{FF2B5EF4-FFF2-40B4-BE49-F238E27FC236}">
                  <a16:creationId xmlns:a16="http://schemas.microsoft.com/office/drawing/2014/main" id="{63588A76-CDC6-406D-8B40-714BAE1E197E}"/>
                </a:ext>
              </a:extLst>
            </p:cNvPr>
            <p:cNvSpPr/>
            <p:nvPr/>
          </p:nvSpPr>
          <p:spPr>
            <a:xfrm>
              <a:off x="2593876" y="1741661"/>
              <a:ext cx="5472608" cy="5781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7007B47-C8A7-4941-B924-B13F41F54F4E}"/>
                </a:ext>
              </a:extLst>
            </p:cNvPr>
            <p:cNvSpPr txBox="1"/>
            <p:nvPr/>
          </p:nvSpPr>
          <p:spPr>
            <a:xfrm>
              <a:off x="3072807" y="1724848"/>
              <a:ext cx="5006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讓中途之家</a:t>
              </a:r>
              <a:r>
                <a:rPr lang="zh-TW" altLang="en-US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有效率地推廣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等待收養的浪浪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讓有意願領養浪浪的人</a:t>
              </a:r>
              <a:r>
                <a:rPr lang="zh-TW" altLang="en-US" b="1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找到最合適的寵物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3651444-EA7A-4E49-8C87-7BDD09268FAD}"/>
              </a:ext>
            </a:extLst>
          </p:cNvPr>
          <p:cNvGrpSpPr/>
          <p:nvPr/>
        </p:nvGrpSpPr>
        <p:grpSpPr>
          <a:xfrm>
            <a:off x="2477280" y="2269409"/>
            <a:ext cx="5485583" cy="1200329"/>
            <a:chOff x="2593875" y="2470347"/>
            <a:chExt cx="5485583" cy="1200329"/>
          </a:xfrm>
        </p:grpSpPr>
        <p:sp>
          <p:nvSpPr>
            <p:cNvPr id="32" name="圓角矩形 10">
              <a:extLst>
                <a:ext uri="{FF2B5EF4-FFF2-40B4-BE49-F238E27FC236}">
                  <a16:creationId xmlns:a16="http://schemas.microsoft.com/office/drawing/2014/main" id="{034918C5-055A-4368-A4C1-7D99A77DE9FD}"/>
                </a:ext>
              </a:extLst>
            </p:cNvPr>
            <p:cNvSpPr/>
            <p:nvPr/>
          </p:nvSpPr>
          <p:spPr>
            <a:xfrm>
              <a:off x="2593875" y="2498712"/>
              <a:ext cx="5485583" cy="111515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67164462-4188-485C-AA1F-1473F35947C8}"/>
                </a:ext>
              </a:extLst>
            </p:cNvPr>
            <p:cNvSpPr txBox="1"/>
            <p:nvPr/>
          </p:nvSpPr>
          <p:spPr>
            <a:xfrm>
              <a:off x="3079294" y="2470347"/>
              <a:ext cx="48626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eaLnBrk="0" hangingPunct="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中途之家提供待領養的動物相關資訊。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 eaLnBrk="0" hangingPunct="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領養人可提供個人資料，並對浪浪提出認養要求。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 eaLnBrk="0" hangingPunct="0"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提供後續追蹤以保持雙方聯繫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FD2F81C-4F00-4993-843E-593588A9007E}"/>
              </a:ext>
            </a:extLst>
          </p:cNvPr>
          <p:cNvGrpSpPr/>
          <p:nvPr/>
        </p:nvGrpSpPr>
        <p:grpSpPr>
          <a:xfrm>
            <a:off x="2483768" y="3712960"/>
            <a:ext cx="5485583" cy="646331"/>
            <a:chOff x="2593876" y="4034999"/>
            <a:chExt cx="5485583" cy="646331"/>
          </a:xfrm>
        </p:grpSpPr>
        <p:sp>
          <p:nvSpPr>
            <p:cNvPr id="35" name="圓角矩形 15">
              <a:extLst>
                <a:ext uri="{FF2B5EF4-FFF2-40B4-BE49-F238E27FC236}">
                  <a16:creationId xmlns:a16="http://schemas.microsoft.com/office/drawing/2014/main" id="{6DEA48BE-949D-490B-818A-6F11E298ECF5}"/>
                </a:ext>
              </a:extLst>
            </p:cNvPr>
            <p:cNvSpPr/>
            <p:nvPr/>
          </p:nvSpPr>
          <p:spPr>
            <a:xfrm>
              <a:off x="2593876" y="4065500"/>
              <a:ext cx="5472608" cy="5781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B725A95-30C7-48EA-968F-AD854C187C43}"/>
                </a:ext>
              </a:extLst>
            </p:cNvPr>
            <p:cNvSpPr txBox="1"/>
            <p:nvPr/>
          </p:nvSpPr>
          <p:spPr>
            <a:xfrm>
              <a:off x="3072807" y="4034999"/>
              <a:ext cx="5006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使領養流浪動物的媒合程序能更加簡潔，並符合雙方的需求。</a:t>
              </a: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13826480-1FA3-4A9A-9644-23FE05930166}"/>
              </a:ext>
            </a:extLst>
          </p:cNvPr>
          <p:cNvGrpSpPr/>
          <p:nvPr/>
        </p:nvGrpSpPr>
        <p:grpSpPr>
          <a:xfrm>
            <a:off x="1403648" y="1313607"/>
            <a:ext cx="1440160" cy="720080"/>
            <a:chOff x="1513756" y="1635646"/>
            <a:chExt cx="1440160" cy="720080"/>
          </a:xfrm>
        </p:grpSpPr>
        <p:sp>
          <p:nvSpPr>
            <p:cNvPr id="38" name="圓角矩形 3">
              <a:extLst>
                <a:ext uri="{FF2B5EF4-FFF2-40B4-BE49-F238E27FC236}">
                  <a16:creationId xmlns:a16="http://schemas.microsoft.com/office/drawing/2014/main" id="{19AF5633-A61B-4F4D-80C2-27FBD8D69934}"/>
                </a:ext>
              </a:extLst>
            </p:cNvPr>
            <p:cNvSpPr/>
            <p:nvPr/>
          </p:nvSpPr>
          <p:spPr>
            <a:xfrm>
              <a:off x="1513756" y="1635646"/>
              <a:ext cx="1440160" cy="7200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90E1530-3408-40C9-8B56-6822D7DE393A}"/>
                </a:ext>
              </a:extLst>
            </p:cNvPr>
            <p:cNvSpPr txBox="1"/>
            <p:nvPr/>
          </p:nvSpPr>
          <p:spPr>
            <a:xfrm>
              <a:off x="1513756" y="1777603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建立平台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856FF581-5473-42F0-8537-6ADF1228269E}"/>
              </a:ext>
            </a:extLst>
          </p:cNvPr>
          <p:cNvGrpSpPr/>
          <p:nvPr/>
        </p:nvGrpSpPr>
        <p:grpSpPr>
          <a:xfrm>
            <a:off x="1403648" y="2204498"/>
            <a:ext cx="1440160" cy="1330152"/>
            <a:chOff x="1513756" y="2427734"/>
            <a:chExt cx="1440160" cy="720080"/>
          </a:xfrm>
        </p:grpSpPr>
        <p:sp>
          <p:nvSpPr>
            <p:cNvPr id="41" name="圓角矩形 4">
              <a:extLst>
                <a:ext uri="{FF2B5EF4-FFF2-40B4-BE49-F238E27FC236}">
                  <a16:creationId xmlns:a16="http://schemas.microsoft.com/office/drawing/2014/main" id="{1E42F151-7D91-4F76-9DA2-DA9467737C49}"/>
                </a:ext>
              </a:extLst>
            </p:cNvPr>
            <p:cNvSpPr/>
            <p:nvPr/>
          </p:nvSpPr>
          <p:spPr>
            <a:xfrm>
              <a:off x="1513756" y="2427734"/>
              <a:ext cx="1440160" cy="7200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08F05D1-6C79-4059-B9EF-8C6A63D78508}"/>
                </a:ext>
              </a:extLst>
            </p:cNvPr>
            <p:cNvSpPr txBox="1"/>
            <p:nvPr/>
          </p:nvSpPr>
          <p:spPr>
            <a:xfrm>
              <a:off x="1513756" y="2639468"/>
              <a:ext cx="1440160" cy="249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會員制度</a:t>
              </a: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08E9641B-414F-4B6F-9E96-F2280EF93015}"/>
              </a:ext>
            </a:extLst>
          </p:cNvPr>
          <p:cNvGrpSpPr/>
          <p:nvPr/>
        </p:nvGrpSpPr>
        <p:grpSpPr>
          <a:xfrm>
            <a:off x="1403648" y="3672483"/>
            <a:ext cx="1440160" cy="720080"/>
            <a:chOff x="1513756" y="3994522"/>
            <a:chExt cx="1440160" cy="720080"/>
          </a:xfrm>
        </p:grpSpPr>
        <p:sp>
          <p:nvSpPr>
            <p:cNvPr id="44" name="圓角矩形 16">
              <a:extLst>
                <a:ext uri="{FF2B5EF4-FFF2-40B4-BE49-F238E27FC236}">
                  <a16:creationId xmlns:a16="http://schemas.microsoft.com/office/drawing/2014/main" id="{489228D5-BBCD-4C67-8AF0-B3C0CFC30D2E}"/>
                </a:ext>
              </a:extLst>
            </p:cNvPr>
            <p:cNvSpPr/>
            <p:nvPr/>
          </p:nvSpPr>
          <p:spPr>
            <a:xfrm>
              <a:off x="1513756" y="3994522"/>
              <a:ext cx="1440160" cy="72008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4B6906DE-AC1F-4A77-A794-72C6AD2DEC65}"/>
                </a:ext>
              </a:extLst>
            </p:cNvPr>
            <p:cNvSpPr txBox="1"/>
            <p:nvPr/>
          </p:nvSpPr>
          <p:spPr>
            <a:xfrm>
              <a:off x="1513756" y="4123729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優化程序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78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288EA8B-F253-44C5-831A-CC4852F258D8}"/>
              </a:ext>
            </a:extLst>
          </p:cNvPr>
          <p:cNvSpPr/>
          <p:nvPr/>
        </p:nvSpPr>
        <p:spPr>
          <a:xfrm>
            <a:off x="2483768" y="1203598"/>
            <a:ext cx="6660232" cy="2467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C82F7F0-ACDA-4FF1-AF44-AF8E7A24D6A0}"/>
              </a:ext>
            </a:extLst>
          </p:cNvPr>
          <p:cNvGrpSpPr/>
          <p:nvPr/>
        </p:nvGrpSpPr>
        <p:grpSpPr>
          <a:xfrm>
            <a:off x="55890" y="829439"/>
            <a:ext cx="2880000" cy="3170099"/>
            <a:chOff x="55890" y="829439"/>
            <a:chExt cx="2880000" cy="3170099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AF1138B-E322-429A-B8AF-D210AF87CE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90" y="945391"/>
              <a:ext cx="2880000" cy="288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6C6183B-7561-45F7-9177-537033A0E028}"/>
                </a:ext>
              </a:extLst>
            </p:cNvPr>
            <p:cNvSpPr txBox="1"/>
            <p:nvPr/>
          </p:nvSpPr>
          <p:spPr>
            <a:xfrm>
              <a:off x="755576" y="829439"/>
              <a:ext cx="160404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0" dirty="0">
                  <a:solidFill>
                    <a:schemeClr val="bg1"/>
                  </a:solidFill>
                  <a:latin typeface="+mj-lt"/>
                  <a:ea typeface="Gulim" pitchFamily="34" charset="-127"/>
                </a:rPr>
                <a:t>2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DE4BCA27-6856-445F-B095-9B38555A94CE}"/>
              </a:ext>
            </a:extLst>
          </p:cNvPr>
          <p:cNvSpPr/>
          <p:nvPr/>
        </p:nvSpPr>
        <p:spPr>
          <a:xfrm>
            <a:off x="3313598" y="1695282"/>
            <a:ext cx="55068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文獻探討</a:t>
            </a:r>
          </a:p>
        </p:txBody>
      </p:sp>
    </p:spTree>
    <p:extLst>
      <p:ext uri="{BB962C8B-B14F-4D97-AF65-F5344CB8AC3E}">
        <p14:creationId xmlns:p14="http://schemas.microsoft.com/office/powerpoint/2010/main" val="27434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91A25DA-8727-4C8B-B2D1-E8A42B4D8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A69CE8-2BDD-4A1E-A059-688882CC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7</a:t>
            </a:fld>
            <a:endParaRPr lang="zh-TW" altLang="en-US"/>
          </a:p>
        </p:txBody>
      </p:sp>
      <p:grpSp>
        <p:nvGrpSpPr>
          <p:cNvPr id="69" name="组合 6"/>
          <p:cNvGrpSpPr/>
          <p:nvPr/>
        </p:nvGrpSpPr>
        <p:grpSpPr>
          <a:xfrm>
            <a:off x="2148480" y="1383503"/>
            <a:ext cx="4232635" cy="505838"/>
            <a:chOff x="1359704" y="1966230"/>
            <a:chExt cx="3308851" cy="505838"/>
          </a:xfrm>
        </p:grpSpPr>
        <p:sp>
          <p:nvSpPr>
            <p:cNvPr id="74" name="文本框 61"/>
            <p:cNvSpPr txBox="1"/>
            <p:nvPr/>
          </p:nvSpPr>
          <p:spPr>
            <a:xfrm>
              <a:off x="1910454" y="2097998"/>
              <a:ext cx="25362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1500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中途僅僅是短暫的寄住處</a:t>
              </a:r>
            </a:p>
          </p:txBody>
        </p:sp>
        <p:sp>
          <p:nvSpPr>
            <p:cNvPr id="71" name="圆角矩形 59"/>
            <p:cNvSpPr/>
            <p:nvPr/>
          </p:nvSpPr>
          <p:spPr>
            <a:xfrm>
              <a:off x="1359704" y="2057914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2" name="等腰三角形 71"/>
            <p:cNvSpPr/>
            <p:nvPr/>
          </p:nvSpPr>
          <p:spPr>
            <a:xfrm rot="10800000">
              <a:off x="1457910" y="1966230"/>
              <a:ext cx="564818" cy="397165"/>
            </a:xfrm>
            <a:prstGeom prst="triangle">
              <a:avLst/>
            </a:prstGeom>
            <a:solidFill>
              <a:srgbClr val="2A3246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3" name="文本框 5"/>
            <p:cNvSpPr txBox="1"/>
            <p:nvPr/>
          </p:nvSpPr>
          <p:spPr>
            <a:xfrm>
              <a:off x="1580461" y="196987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1</a:t>
              </a:r>
              <a:endParaRPr lang="zh-CN" altLang="en-US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76" name="组合 121"/>
          <p:cNvGrpSpPr/>
          <p:nvPr/>
        </p:nvGrpSpPr>
        <p:grpSpPr>
          <a:xfrm>
            <a:off x="2724543" y="2230258"/>
            <a:ext cx="4270978" cy="505838"/>
            <a:chOff x="1329729" y="1966230"/>
            <a:chExt cx="3338826" cy="505838"/>
          </a:xfrm>
        </p:grpSpPr>
        <p:sp>
          <p:nvSpPr>
            <p:cNvPr id="81" name="文本框 126"/>
            <p:cNvSpPr txBox="1"/>
            <p:nvPr/>
          </p:nvSpPr>
          <p:spPr>
            <a:xfrm>
              <a:off x="1329729" y="2097998"/>
              <a:ext cx="28622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5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利用自己的能力，救援流浪貓狗</a:t>
              </a:r>
            </a:p>
          </p:txBody>
        </p:sp>
        <p:sp>
          <p:nvSpPr>
            <p:cNvPr id="78" name="圆角矩形 123"/>
            <p:cNvSpPr/>
            <p:nvPr/>
          </p:nvSpPr>
          <p:spPr>
            <a:xfrm>
              <a:off x="1359704" y="2057914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929630" y="1966230"/>
              <a:ext cx="564818" cy="397165"/>
            </a:xfrm>
            <a:prstGeom prst="triangle">
              <a:avLst/>
            </a:prstGeom>
            <a:solidFill>
              <a:srgbClr val="BA8F2D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0" name="文本框 125"/>
            <p:cNvSpPr txBox="1"/>
            <p:nvPr/>
          </p:nvSpPr>
          <p:spPr>
            <a:xfrm>
              <a:off x="4052181" y="196987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2</a:t>
              </a:r>
              <a:endParaRPr lang="zh-CN" altLang="en-US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83" name="组合 149"/>
          <p:cNvGrpSpPr/>
          <p:nvPr/>
        </p:nvGrpSpPr>
        <p:grpSpPr>
          <a:xfrm>
            <a:off x="2148480" y="3077013"/>
            <a:ext cx="4299080" cy="505838"/>
            <a:chOff x="1359704" y="1966230"/>
            <a:chExt cx="3360794" cy="505838"/>
          </a:xfrm>
        </p:grpSpPr>
        <p:sp>
          <p:nvSpPr>
            <p:cNvPr id="88" name="文本框 154"/>
            <p:cNvSpPr txBox="1"/>
            <p:nvPr/>
          </p:nvSpPr>
          <p:spPr>
            <a:xfrm>
              <a:off x="1846983" y="2097998"/>
              <a:ext cx="28735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5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照顧到適合送養時，再開放給其他人領養</a:t>
              </a:r>
            </a:p>
          </p:txBody>
        </p:sp>
        <p:sp>
          <p:nvSpPr>
            <p:cNvPr id="85" name="圆角矩形 151"/>
            <p:cNvSpPr/>
            <p:nvPr/>
          </p:nvSpPr>
          <p:spPr>
            <a:xfrm>
              <a:off x="1359704" y="2057914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6" name="等腰三角形 85"/>
            <p:cNvSpPr/>
            <p:nvPr/>
          </p:nvSpPr>
          <p:spPr>
            <a:xfrm rot="10800000">
              <a:off x="1457910" y="1966230"/>
              <a:ext cx="564818" cy="397165"/>
            </a:xfrm>
            <a:prstGeom prst="triangle">
              <a:avLst/>
            </a:prstGeom>
            <a:solidFill>
              <a:srgbClr val="2A3246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7" name="文本框 153"/>
            <p:cNvSpPr txBox="1"/>
            <p:nvPr/>
          </p:nvSpPr>
          <p:spPr>
            <a:xfrm>
              <a:off x="1580461" y="196987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3</a:t>
              </a:r>
              <a:endParaRPr lang="zh-CN" altLang="en-US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90" name="组合 156"/>
          <p:cNvGrpSpPr/>
          <p:nvPr/>
        </p:nvGrpSpPr>
        <p:grpSpPr>
          <a:xfrm>
            <a:off x="2757084" y="3923768"/>
            <a:ext cx="4232635" cy="505838"/>
            <a:chOff x="1359704" y="1966230"/>
            <a:chExt cx="3308851" cy="505838"/>
          </a:xfrm>
        </p:grpSpPr>
        <p:sp>
          <p:nvSpPr>
            <p:cNvPr id="95" name="文本框 161"/>
            <p:cNvSpPr txBox="1"/>
            <p:nvPr/>
          </p:nvSpPr>
          <p:spPr>
            <a:xfrm>
              <a:off x="1544012" y="2126380"/>
              <a:ext cx="24359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1500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認養流程通常較為嚴格</a:t>
              </a:r>
            </a:p>
          </p:txBody>
        </p:sp>
        <p:sp>
          <p:nvSpPr>
            <p:cNvPr id="92" name="圆角矩形 158"/>
            <p:cNvSpPr/>
            <p:nvPr/>
          </p:nvSpPr>
          <p:spPr>
            <a:xfrm>
              <a:off x="1359704" y="2057914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929630" y="1966230"/>
              <a:ext cx="564818" cy="397165"/>
            </a:xfrm>
            <a:prstGeom prst="triangle">
              <a:avLst/>
            </a:prstGeom>
            <a:solidFill>
              <a:srgbClr val="BA8F2D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4" name="文本框 160"/>
            <p:cNvSpPr txBox="1"/>
            <p:nvPr/>
          </p:nvSpPr>
          <p:spPr>
            <a:xfrm>
              <a:off x="4052181" y="1969872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4</a:t>
              </a:r>
              <a:endParaRPr lang="zh-CN" altLang="en-US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5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CC5B70E-D404-48C5-92DC-7DECF6BA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70DC4B-9351-4261-8738-4A773666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0B4020-D45B-4868-9084-62480493D06A}"/>
              </a:ext>
            </a:extLst>
          </p:cNvPr>
          <p:cNvPicPr/>
          <p:nvPr/>
        </p:nvPicPr>
        <p:blipFill rotWithShape="1">
          <a:blip r:embed="rId2"/>
          <a:srcRect l="30162" t="29862" r="30752" b="17961"/>
          <a:stretch/>
        </p:blipFill>
        <p:spPr bwMode="auto">
          <a:xfrm>
            <a:off x="2411760" y="1072477"/>
            <a:ext cx="5400600" cy="3778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2D294B8-E711-43D2-A0C3-639CD3B87126}"/>
              </a:ext>
            </a:extLst>
          </p:cNvPr>
          <p:cNvSpPr txBox="1"/>
          <p:nvPr/>
        </p:nvSpPr>
        <p:spPr>
          <a:xfrm>
            <a:off x="0" y="406881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民國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年全國流浪犬數調查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資料來源：農委會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26C703-A11C-42EB-BCFC-5F725FB08DE1}"/>
              </a:ext>
            </a:extLst>
          </p:cNvPr>
          <p:cNvSpPr/>
          <p:nvPr/>
        </p:nvSpPr>
        <p:spPr>
          <a:xfrm>
            <a:off x="2405105" y="4196339"/>
            <a:ext cx="5616625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97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2044879-E14D-4410-89AC-8C788E7F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0EB7-E5CC-49F5-A99B-5A086D3B7759}" type="datetime1">
              <a:rPr lang="zh-TW" altLang="en-US" smtClean="0"/>
              <a:t>2020/11/27</a:t>
            </a:fld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56E5DC-5C48-4C44-9946-5D576B50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A5A5-0BF4-4E37-AC08-293CA978BA5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47F582C4-DE1B-4236-94C0-C1A77FA79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13710"/>
              </p:ext>
            </p:extLst>
          </p:nvPr>
        </p:nvGraphicFramePr>
        <p:xfrm>
          <a:off x="611560" y="987574"/>
          <a:ext cx="8064895" cy="380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1011731C-145C-408F-859C-DA1E268F8C7B}"/>
              </a:ext>
            </a:extLst>
          </p:cNvPr>
          <p:cNvSpPr/>
          <p:nvPr/>
        </p:nvSpPr>
        <p:spPr>
          <a:xfrm>
            <a:off x="1547664" y="3296539"/>
            <a:ext cx="3744416" cy="1465194"/>
          </a:xfrm>
          <a:prstGeom prst="wedgeEllipseCallout">
            <a:avLst>
              <a:gd name="adj1" fmla="val -39148"/>
              <a:gd name="adj2" fmla="val -53648"/>
            </a:avLst>
          </a:prstGeom>
          <a:solidFill>
            <a:srgbClr val="FFCC99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 eaLnBrk="0" hangingPunc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這些認養平台並沒有對雙方提供客製化的功能，使得媒合的流程非常複雜與緩慢。</a:t>
            </a:r>
          </a:p>
        </p:txBody>
      </p:sp>
    </p:spTree>
    <p:extLst>
      <p:ext uri="{BB962C8B-B14F-4D97-AF65-F5344CB8AC3E}">
        <p14:creationId xmlns:p14="http://schemas.microsoft.com/office/powerpoint/2010/main" val="16315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579</Words>
  <Application>Microsoft Office PowerPoint</Application>
  <PresentationFormat>如螢幕大小 (16:9)</PresentationFormat>
  <Paragraphs>156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Arial Unicode MS</vt:lpstr>
      <vt:lpstr>Gulim</vt:lpstr>
      <vt:lpstr>思源黑体</vt:lpstr>
      <vt:lpstr>微軟正黑體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yayoi</dc:creator>
  <cp:lastModifiedBy>吳羿妏</cp:lastModifiedBy>
  <cp:revision>171</cp:revision>
  <dcterms:created xsi:type="dcterms:W3CDTF">2016-12-07T00:12:23Z</dcterms:created>
  <dcterms:modified xsi:type="dcterms:W3CDTF">2020-11-26T18:37:37Z</dcterms:modified>
</cp:coreProperties>
</file>